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95" r:id="rId5"/>
  </p:sldMasterIdLst>
  <p:notesMasterIdLst>
    <p:notesMasterId r:id="rId24"/>
  </p:notesMasterIdLst>
  <p:sldIdLst>
    <p:sldId id="256" r:id="rId6"/>
    <p:sldId id="257" r:id="rId7"/>
    <p:sldId id="261" r:id="rId8"/>
    <p:sldId id="258" r:id="rId9"/>
    <p:sldId id="264" r:id="rId10"/>
    <p:sldId id="268" r:id="rId11"/>
    <p:sldId id="269" r:id="rId12"/>
    <p:sldId id="259" r:id="rId13"/>
    <p:sldId id="262" r:id="rId14"/>
    <p:sldId id="263" r:id="rId15"/>
    <p:sldId id="265" r:id="rId16"/>
    <p:sldId id="266" r:id="rId17"/>
    <p:sldId id="267" r:id="rId18"/>
    <p:sldId id="270" r:id="rId19"/>
    <p:sldId id="271" r:id="rId20"/>
    <p:sldId id="273" r:id="rId21"/>
    <p:sldId id="260" r:id="rId22"/>
    <p:sldId id="272" r:id="rId23"/>
  </p:sldIdLst>
  <p:sldSz cx="12192000" cy="6858000"/>
  <p:notesSz cx="6858000" cy="9144000"/>
  <p:defaultTextStyle>
    <a:defPPr>
      <a:defRPr lang="en-US"/>
    </a:defPPr>
    <a:lvl1pPr algn="l" rtl="0" fontAlgn="base">
      <a:lnSpc>
        <a:spcPts val="4799"/>
      </a:lnSpc>
      <a:spcBef>
        <a:spcPct val="0"/>
      </a:spcBef>
      <a:spcAft>
        <a:spcPct val="0"/>
      </a:spcAft>
      <a:buFont typeface="AU Passata" pitchFamily="34" charset="0"/>
      <a:defRPr sz="4799" kern="1200">
        <a:solidFill>
          <a:schemeClr val="tx1"/>
        </a:solidFill>
        <a:latin typeface="AU Passata" pitchFamily="34" charset="0"/>
        <a:ea typeface="+mn-ea"/>
        <a:cs typeface="+mn-cs"/>
      </a:defRPr>
    </a:lvl1pPr>
    <a:lvl2pPr marL="609493" algn="l" rtl="0" fontAlgn="base">
      <a:lnSpc>
        <a:spcPts val="4799"/>
      </a:lnSpc>
      <a:spcBef>
        <a:spcPct val="0"/>
      </a:spcBef>
      <a:spcAft>
        <a:spcPct val="0"/>
      </a:spcAft>
      <a:buFont typeface="AU Passata" pitchFamily="34" charset="0"/>
      <a:defRPr sz="4799" kern="1200">
        <a:solidFill>
          <a:schemeClr val="tx1"/>
        </a:solidFill>
        <a:latin typeface="AU Passata" pitchFamily="34" charset="0"/>
        <a:ea typeface="+mn-ea"/>
        <a:cs typeface="+mn-cs"/>
      </a:defRPr>
    </a:lvl2pPr>
    <a:lvl3pPr marL="1218987" algn="l" rtl="0" fontAlgn="base">
      <a:lnSpc>
        <a:spcPts val="4799"/>
      </a:lnSpc>
      <a:spcBef>
        <a:spcPct val="0"/>
      </a:spcBef>
      <a:spcAft>
        <a:spcPct val="0"/>
      </a:spcAft>
      <a:buFont typeface="AU Passata" pitchFamily="34" charset="0"/>
      <a:defRPr sz="4799" kern="1200">
        <a:solidFill>
          <a:schemeClr val="tx1"/>
        </a:solidFill>
        <a:latin typeface="AU Passata" pitchFamily="34" charset="0"/>
        <a:ea typeface="+mn-ea"/>
        <a:cs typeface="+mn-cs"/>
      </a:defRPr>
    </a:lvl3pPr>
    <a:lvl4pPr marL="1828480" algn="l" rtl="0" fontAlgn="base">
      <a:lnSpc>
        <a:spcPts val="4799"/>
      </a:lnSpc>
      <a:spcBef>
        <a:spcPct val="0"/>
      </a:spcBef>
      <a:spcAft>
        <a:spcPct val="0"/>
      </a:spcAft>
      <a:buFont typeface="AU Passata" pitchFamily="34" charset="0"/>
      <a:defRPr sz="4799" kern="1200">
        <a:solidFill>
          <a:schemeClr val="tx1"/>
        </a:solidFill>
        <a:latin typeface="AU Passata" pitchFamily="34" charset="0"/>
        <a:ea typeface="+mn-ea"/>
        <a:cs typeface="+mn-cs"/>
      </a:defRPr>
    </a:lvl4pPr>
    <a:lvl5pPr marL="2437973" algn="l" rtl="0" fontAlgn="base">
      <a:lnSpc>
        <a:spcPts val="4799"/>
      </a:lnSpc>
      <a:spcBef>
        <a:spcPct val="0"/>
      </a:spcBef>
      <a:spcAft>
        <a:spcPct val="0"/>
      </a:spcAft>
      <a:buFont typeface="AU Passata" pitchFamily="34" charset="0"/>
      <a:defRPr sz="4799" kern="1200">
        <a:solidFill>
          <a:schemeClr val="tx1"/>
        </a:solidFill>
        <a:latin typeface="AU Passata" pitchFamily="34" charset="0"/>
        <a:ea typeface="+mn-ea"/>
        <a:cs typeface="+mn-cs"/>
      </a:defRPr>
    </a:lvl5pPr>
    <a:lvl6pPr marL="3047467" algn="l" defTabSz="1218987" rtl="0" eaLnBrk="1" latinLnBrk="0" hangingPunct="1">
      <a:defRPr sz="4799" kern="1200">
        <a:solidFill>
          <a:schemeClr val="tx1"/>
        </a:solidFill>
        <a:latin typeface="AU Passata" pitchFamily="34" charset="0"/>
        <a:ea typeface="+mn-ea"/>
        <a:cs typeface="+mn-cs"/>
      </a:defRPr>
    </a:lvl6pPr>
    <a:lvl7pPr marL="3656960" algn="l" defTabSz="1218987" rtl="0" eaLnBrk="1" latinLnBrk="0" hangingPunct="1">
      <a:defRPr sz="4799" kern="1200">
        <a:solidFill>
          <a:schemeClr val="tx1"/>
        </a:solidFill>
        <a:latin typeface="AU Passata" pitchFamily="34" charset="0"/>
        <a:ea typeface="+mn-ea"/>
        <a:cs typeface="+mn-cs"/>
      </a:defRPr>
    </a:lvl7pPr>
    <a:lvl8pPr marL="4266453" algn="l" defTabSz="1218987" rtl="0" eaLnBrk="1" latinLnBrk="0" hangingPunct="1">
      <a:defRPr sz="4799" kern="1200">
        <a:solidFill>
          <a:schemeClr val="tx1"/>
        </a:solidFill>
        <a:latin typeface="AU Passata" pitchFamily="34" charset="0"/>
        <a:ea typeface="+mn-ea"/>
        <a:cs typeface="+mn-cs"/>
      </a:defRPr>
    </a:lvl8pPr>
    <a:lvl9pPr marL="4875947" algn="l" defTabSz="1218987" rtl="0" eaLnBrk="1" latinLnBrk="0" hangingPunct="1">
      <a:defRPr sz="4799" kern="1200">
        <a:solidFill>
          <a:schemeClr val="tx1"/>
        </a:solidFill>
        <a:latin typeface="AU Passata" pitchFamily="34" charset="0"/>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429E28B-76B1-0326-F09D-A98693E5D7B3}" v="3" dt="2022-01-20T22:46:46.014"/>
    <p1510:client id="{36FA7B2A-CD84-EDE1-25F9-48127D69115A}" v="27" dt="2022-01-21T01:10:35.612"/>
    <p1510:client id="{B50CE216-BF26-450E-AE8C-B433612C8E2A}" v="629" dt="2022-01-20T15:48:52.269"/>
    <p1510:client id="{DB6B7C72-112A-4538-A9EC-9B52CF859239}" v="19" dt="2022-01-21T08:38:23.537"/>
    <p1510:client id="{E5FFFAFA-634A-4F06-AC3E-10B6DE3566DD}" v="613" dt="2022-01-20T15:53:33.867"/>
    <p1510:client id="{F649D3DA-D1FE-44BC-9A23-97FCDF364144}" v="567" dt="2022-01-20T17:21:35.64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9" d="100"/>
          <a:sy n="79" d="100"/>
        </p:scale>
        <p:origin x="821"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notesMaster" Target="notesMasters/notesMaster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tableStyles" Target="tableStyles.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DK"/>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06F60C3-25C1-477A-890E-466E767BA39D}" type="datetimeFigureOut">
              <a:rPr lang="en-DK" smtClean="0"/>
              <a:t>21/01/2022</a:t>
            </a:fld>
            <a:endParaRPr lang="en-DK"/>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DK"/>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K"/>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DK"/>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5433C9C-0934-49B3-8D9C-DE9967D3B227}" type="slidenum">
              <a:rPr lang="en-DK" smtClean="0"/>
              <a:t>‹#›</a:t>
            </a:fld>
            <a:endParaRPr lang="en-DK"/>
          </a:p>
        </p:txBody>
      </p:sp>
    </p:spTree>
    <p:extLst>
      <p:ext uri="{BB962C8B-B14F-4D97-AF65-F5344CB8AC3E}">
        <p14:creationId xmlns:p14="http://schemas.microsoft.com/office/powerpoint/2010/main" val="10546628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l">
              <a:buFont typeface="Arial" panose="020B0604020202020204" pitchFamily="34" charset="0"/>
              <a:buChar char="•"/>
            </a:pPr>
            <a:r>
              <a:rPr lang="en-GB" sz="1800" b="0" i="0">
                <a:solidFill>
                  <a:srgbClr val="000000"/>
                </a:solidFill>
                <a:effectLst/>
                <a:latin typeface="LMRoman12-Regular"/>
              </a:rPr>
              <a:t>proportional–integral–derivative controller</a:t>
            </a:r>
            <a:r>
              <a:rPr lang="en-GB"/>
              <a:t> </a:t>
            </a:r>
          </a:p>
          <a:p>
            <a:pPr marL="171450" indent="-171450" algn="l">
              <a:buFont typeface="Arial" panose="020B0604020202020204" pitchFamily="34" charset="0"/>
              <a:buChar char="•"/>
            </a:pPr>
            <a:r>
              <a:rPr lang="en-GB" sz="1800" b="0" i="0">
                <a:solidFill>
                  <a:srgbClr val="000000"/>
                </a:solidFill>
                <a:effectLst/>
                <a:latin typeface="LMRoman12-Regular"/>
              </a:rPr>
              <a:t>PID control uses closed-loop control feedback to keep the actual output from a process as close to the target or setpoint output as possible</a:t>
            </a:r>
          </a:p>
          <a:p>
            <a:pPr marL="171450" indent="-171450" algn="l">
              <a:buFont typeface="Arial" panose="020B0604020202020204" pitchFamily="34" charset="0"/>
              <a:buChar char="•"/>
            </a:pPr>
            <a:r>
              <a:rPr lang="en-GB" sz="1800" b="0" i="0">
                <a:solidFill>
                  <a:srgbClr val="000000"/>
                </a:solidFill>
                <a:effectLst/>
                <a:latin typeface="LMRoman12-Regular"/>
              </a:rPr>
              <a:t>It is based on the control of the input (voltage) in order to manipulate output (temperature)</a:t>
            </a:r>
          </a:p>
          <a:p>
            <a:pPr marL="171450" indent="-171450" algn="l">
              <a:buFont typeface="Arial" panose="020B0604020202020204" pitchFamily="34" charset="0"/>
              <a:buChar char="•"/>
            </a:pPr>
            <a:r>
              <a:rPr lang="en-GB" sz="1800" b="0" i="0">
                <a:solidFill>
                  <a:srgbClr val="000000"/>
                </a:solidFill>
                <a:effectLst/>
                <a:latin typeface="LMRoman12-Regular"/>
              </a:rPr>
              <a:t>After initial heating, temperature is observed and at the instant the temperature rises higher than the setpoint temperature, controller will lower input voltage with the aim of lower temperature. </a:t>
            </a:r>
          </a:p>
          <a:p>
            <a:pPr marL="171450" indent="-171450" algn="l">
              <a:buFont typeface="Arial" panose="020B0604020202020204" pitchFamily="34" charset="0"/>
              <a:buChar char="•"/>
            </a:pPr>
            <a:r>
              <a:rPr lang="en-GB" sz="1800" b="0" i="0">
                <a:solidFill>
                  <a:srgbClr val="000000"/>
                </a:solidFill>
                <a:effectLst/>
                <a:latin typeface="LMRoman12-Regular"/>
              </a:rPr>
              <a:t>The derivative part will react to the speed of temperature change - The more rapid the change, the greater the controlling or damping effect</a:t>
            </a:r>
            <a:r>
              <a:rPr lang="en-GB"/>
              <a:t> </a:t>
            </a:r>
          </a:p>
          <a:p>
            <a:pPr marL="171450" indent="-171450" algn="l">
              <a:buFont typeface="Arial" panose="020B0604020202020204" pitchFamily="34" charset="0"/>
              <a:buChar char="•"/>
            </a:pPr>
            <a:r>
              <a:rPr lang="en-GB" sz="1800" b="0" i="0">
                <a:solidFill>
                  <a:srgbClr val="000000"/>
                </a:solidFill>
                <a:effectLst/>
                <a:latin typeface="LMRoman12-Regular"/>
              </a:rPr>
              <a:t>I (integral) which accounts for past values of the errors and integrates them over time</a:t>
            </a:r>
            <a:r>
              <a:rPr lang="en-GB"/>
              <a:t> </a:t>
            </a:r>
            <a:br>
              <a:rPr lang="en-GB"/>
            </a:br>
            <a:br>
              <a:rPr lang="en-GB"/>
            </a:br>
            <a:endParaRPr lang="en-DK"/>
          </a:p>
        </p:txBody>
      </p:sp>
      <p:sp>
        <p:nvSpPr>
          <p:cNvPr id="4" name="Slide Number Placeholder 3"/>
          <p:cNvSpPr>
            <a:spLocks noGrp="1"/>
          </p:cNvSpPr>
          <p:nvPr>
            <p:ph type="sldNum" sz="quarter" idx="5"/>
          </p:nvPr>
        </p:nvSpPr>
        <p:spPr/>
        <p:txBody>
          <a:bodyPr/>
          <a:lstStyle/>
          <a:p>
            <a:fld id="{15433C9C-0934-49B3-8D9C-DE9967D3B227}" type="slidenum">
              <a:rPr lang="en-DK" smtClean="0"/>
              <a:t>9</a:t>
            </a:fld>
            <a:endParaRPr lang="en-DK"/>
          </a:p>
        </p:txBody>
      </p:sp>
    </p:spTree>
    <p:extLst>
      <p:ext uri="{BB962C8B-B14F-4D97-AF65-F5344CB8AC3E}">
        <p14:creationId xmlns:p14="http://schemas.microsoft.com/office/powerpoint/2010/main" val="3228639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sz="1800" b="0" i="0">
                <a:solidFill>
                  <a:srgbClr val="000000"/>
                </a:solidFill>
                <a:effectLst/>
                <a:latin typeface="LMRoman12-Regular"/>
              </a:rPr>
              <a:t>Feedback system has main objective is to obtain, and transfer measured output value in order to be compared to setpoint value. In the case of temperature controller as used in this project, special kind of thermometer has to be used.</a:t>
            </a:r>
            <a:r>
              <a:rPr lang="en-GB"/>
              <a:t> </a:t>
            </a:r>
          </a:p>
          <a:p>
            <a:pPr marL="171450" indent="-171450">
              <a:buFont typeface="Arial" panose="020B0604020202020204" pitchFamily="34" charset="0"/>
              <a:buChar char="•"/>
            </a:pPr>
            <a:r>
              <a:rPr lang="en-GB" sz="1800" b="0" i="0">
                <a:solidFill>
                  <a:srgbClr val="000000"/>
                </a:solidFill>
                <a:effectLst/>
                <a:latin typeface="LMRoman12-Regular"/>
              </a:rPr>
              <a:t>Type K Thermocouple provides widest operating temperature range. It consist of positive leg which is non-magnetic and negative leg which is magnetic.</a:t>
            </a:r>
            <a:r>
              <a:rPr lang="en-GB"/>
              <a:t> </a:t>
            </a:r>
          </a:p>
          <a:p>
            <a:pPr marL="171450" indent="-171450">
              <a:buFont typeface="Arial" panose="020B0604020202020204" pitchFamily="34" charset="0"/>
              <a:buChar char="•"/>
            </a:pPr>
            <a:r>
              <a:rPr lang="en-GB" sz="1800" b="0" i="0">
                <a:solidFill>
                  <a:srgbClr val="000000"/>
                </a:solidFill>
                <a:effectLst/>
                <a:latin typeface="LMRoman12-Regular"/>
              </a:rPr>
              <a:t>The MAX6675 5.3 performs cold-junction compensation and digitizes the signal from a type-K thermocouple. </a:t>
            </a:r>
            <a:br>
              <a:rPr lang="en-GB"/>
            </a:br>
            <a:br>
              <a:rPr lang="en-GB"/>
            </a:br>
            <a:br>
              <a:rPr lang="en-GB"/>
            </a:br>
            <a:endParaRPr lang="en-DK"/>
          </a:p>
        </p:txBody>
      </p:sp>
      <p:sp>
        <p:nvSpPr>
          <p:cNvPr id="4" name="Slide Number Placeholder 3"/>
          <p:cNvSpPr>
            <a:spLocks noGrp="1"/>
          </p:cNvSpPr>
          <p:nvPr>
            <p:ph type="sldNum" sz="quarter" idx="5"/>
          </p:nvPr>
        </p:nvSpPr>
        <p:spPr/>
        <p:txBody>
          <a:bodyPr/>
          <a:lstStyle/>
          <a:p>
            <a:fld id="{15433C9C-0934-49B3-8D9C-DE9967D3B227}" type="slidenum">
              <a:rPr lang="en-DK" smtClean="0"/>
              <a:t>10</a:t>
            </a:fld>
            <a:endParaRPr lang="en-DK"/>
          </a:p>
        </p:txBody>
      </p:sp>
    </p:spTree>
    <p:extLst>
      <p:ext uri="{BB962C8B-B14F-4D97-AF65-F5344CB8AC3E}">
        <p14:creationId xmlns:p14="http://schemas.microsoft.com/office/powerpoint/2010/main" val="13977595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sz="1800" b="0" i="0">
                <a:solidFill>
                  <a:srgbClr val="000000"/>
                </a:solidFill>
                <a:effectLst/>
                <a:latin typeface="LMRoman12-Regular"/>
              </a:rPr>
              <a:t>As a controller, Arduino was used. Arduino is a single-board microcontroller. Besides the physical part of PID controller there is also a program made in Arduino IDE.</a:t>
            </a:r>
            <a:r>
              <a:rPr lang="en-GB"/>
              <a:t> </a:t>
            </a:r>
          </a:p>
          <a:p>
            <a:pPr marL="171450" indent="-171450">
              <a:buFont typeface="Arial" panose="020B0604020202020204" pitchFamily="34" charset="0"/>
              <a:buChar char="•"/>
            </a:pPr>
            <a:r>
              <a:rPr lang="en-GB"/>
              <a:t>MOSFET = Transistor</a:t>
            </a:r>
          </a:p>
          <a:p>
            <a:pPr marL="171450" indent="-171450">
              <a:buFont typeface="Arial" panose="020B0604020202020204" pitchFamily="34" charset="0"/>
              <a:buChar char="•"/>
            </a:pPr>
            <a:r>
              <a:rPr lang="en-GB" sz="1800" b="0" i="0">
                <a:solidFill>
                  <a:srgbClr val="000000"/>
                </a:solidFill>
                <a:effectLst/>
                <a:latin typeface="LMRoman12-Regular"/>
              </a:rPr>
              <a:t>In our project MOSFET was used for PWM [16] (pulse-width modulation). PWM is a method of reducing the average power delivered by an electrical signal, by effectively chopping it up into discrete parts, in other word, MOSFET will control the voltage that goes to heating element.</a:t>
            </a:r>
            <a:r>
              <a:rPr lang="en-GB"/>
              <a:t> </a:t>
            </a:r>
          </a:p>
          <a:p>
            <a:pPr marL="171450" indent="-171450">
              <a:buFont typeface="Arial" panose="020B0604020202020204" pitchFamily="34" charset="0"/>
              <a:buChar char="•"/>
            </a:pPr>
            <a:r>
              <a:rPr lang="en-GB" sz="1800" b="0" i="0">
                <a:solidFill>
                  <a:srgbClr val="000000"/>
                </a:solidFill>
                <a:effectLst/>
                <a:latin typeface="LMRoman12-Regular"/>
              </a:rPr>
              <a:t>In this the project it is used as BJT to activate the N channel gate, so the MOSFET is activated with a LOW value in this case.</a:t>
            </a:r>
            <a:r>
              <a:rPr lang="en-GB"/>
              <a:t> </a:t>
            </a:r>
            <a:br>
              <a:rPr lang="en-GB"/>
            </a:br>
            <a:br>
              <a:rPr lang="en-GB"/>
            </a:br>
            <a:br>
              <a:rPr lang="en-GB"/>
            </a:br>
            <a:br>
              <a:rPr lang="en-GB"/>
            </a:br>
            <a:endParaRPr lang="en-DK"/>
          </a:p>
        </p:txBody>
      </p:sp>
      <p:sp>
        <p:nvSpPr>
          <p:cNvPr id="4" name="Slide Number Placeholder 3"/>
          <p:cNvSpPr>
            <a:spLocks noGrp="1"/>
          </p:cNvSpPr>
          <p:nvPr>
            <p:ph type="sldNum" sz="quarter" idx="5"/>
          </p:nvPr>
        </p:nvSpPr>
        <p:spPr/>
        <p:txBody>
          <a:bodyPr/>
          <a:lstStyle/>
          <a:p>
            <a:fld id="{15433C9C-0934-49B3-8D9C-DE9967D3B227}" type="slidenum">
              <a:rPr lang="en-DK" smtClean="0"/>
              <a:t>11</a:t>
            </a:fld>
            <a:endParaRPr lang="en-DK"/>
          </a:p>
        </p:txBody>
      </p:sp>
    </p:spTree>
    <p:extLst>
      <p:ext uri="{BB962C8B-B14F-4D97-AF65-F5344CB8AC3E}">
        <p14:creationId xmlns:p14="http://schemas.microsoft.com/office/powerpoint/2010/main" val="29530300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sz="1800" b="0" i="0">
                <a:solidFill>
                  <a:srgbClr val="000000"/>
                </a:solidFill>
                <a:effectLst/>
                <a:latin typeface="LMRoman12-Regular"/>
              </a:rPr>
              <a:t>Code starts with standard routines in Arduino code, such as including libraries and deciding pin connections. Following, variables are given initial values, inside this, most important value is given, named ‘set-temperature’</a:t>
            </a:r>
            <a:r>
              <a:rPr lang="en-GB"/>
              <a:t> </a:t>
            </a:r>
          </a:p>
          <a:p>
            <a:pPr marL="171450" indent="-171450">
              <a:buFont typeface="Arial" panose="020B0604020202020204" pitchFamily="34" charset="0"/>
              <a:buChar char="•"/>
            </a:pPr>
            <a:r>
              <a:rPr lang="en-GB" sz="1800" b="0" i="0">
                <a:solidFill>
                  <a:srgbClr val="000000"/>
                </a:solidFill>
                <a:effectLst/>
                <a:latin typeface="LMRoman12-Regular"/>
              </a:rPr>
              <a:t>Furthermore, in beginning it is possible to find initial </a:t>
            </a:r>
            <a:r>
              <a:rPr lang="en-GB" sz="1800" b="0" i="0" err="1">
                <a:solidFill>
                  <a:srgbClr val="000000"/>
                </a:solidFill>
                <a:effectLst/>
                <a:latin typeface="LMRoman12-Regular"/>
              </a:rPr>
              <a:t>Kp</a:t>
            </a:r>
            <a:r>
              <a:rPr lang="en-GB" sz="1800" b="0" i="0">
                <a:solidFill>
                  <a:srgbClr val="000000"/>
                </a:solidFill>
                <a:effectLst/>
                <a:latin typeface="LMRoman12-Regular"/>
              </a:rPr>
              <a:t>, Ki and </a:t>
            </a:r>
            <a:r>
              <a:rPr lang="en-GB" sz="1800" b="0" i="0" err="1">
                <a:solidFill>
                  <a:srgbClr val="000000"/>
                </a:solidFill>
                <a:effectLst/>
                <a:latin typeface="LMRoman12-Regular"/>
              </a:rPr>
              <a:t>Kd</a:t>
            </a:r>
            <a:r>
              <a:rPr lang="en-GB" sz="1800" b="0" i="0">
                <a:solidFill>
                  <a:srgbClr val="000000"/>
                </a:solidFill>
                <a:effectLst/>
                <a:latin typeface="LMRoman12-Regular"/>
              </a:rPr>
              <a:t> values, which are calculated in the ‘Control Design, Analysis and Simulation’ section. Main loop of the code starts with reading the temperature of 23 room. Subsequently, error is calculated as “Error = Setpoint Temperature – Measured Temperature”. Next, P, I and D values are calculated with multiplication of the error with PID constants from the beginning.</a:t>
            </a:r>
            <a:r>
              <a:rPr lang="en-GB"/>
              <a:t> </a:t>
            </a:r>
          </a:p>
          <a:p>
            <a:pPr marL="171450" indent="-171450">
              <a:buFont typeface="Arial" panose="020B0604020202020204" pitchFamily="34" charset="0"/>
              <a:buChar char="•"/>
            </a:pPr>
            <a:r>
              <a:rPr lang="en-GB" sz="1800" b="0" i="0">
                <a:solidFill>
                  <a:srgbClr val="000000"/>
                </a:solidFill>
                <a:effectLst/>
                <a:latin typeface="LMRoman12-Regular"/>
              </a:rPr>
              <a:t>Finally, PWM modulation is conducted by writing PWM signal to the MOSFET on digital pin D3</a:t>
            </a:r>
            <a:r>
              <a:rPr lang="en-GB"/>
              <a:t> </a:t>
            </a:r>
            <a:br>
              <a:rPr lang="en-GB"/>
            </a:br>
            <a:br>
              <a:rPr lang="en-GB"/>
            </a:br>
            <a:endParaRPr lang="en-DK"/>
          </a:p>
        </p:txBody>
      </p:sp>
      <p:sp>
        <p:nvSpPr>
          <p:cNvPr id="4" name="Slide Number Placeholder 3"/>
          <p:cNvSpPr>
            <a:spLocks noGrp="1"/>
          </p:cNvSpPr>
          <p:nvPr>
            <p:ph type="sldNum" sz="quarter" idx="5"/>
          </p:nvPr>
        </p:nvSpPr>
        <p:spPr/>
        <p:txBody>
          <a:bodyPr/>
          <a:lstStyle/>
          <a:p>
            <a:fld id="{15433C9C-0934-49B3-8D9C-DE9967D3B227}" type="slidenum">
              <a:rPr lang="en-DK" smtClean="0"/>
              <a:t>13</a:t>
            </a:fld>
            <a:endParaRPr lang="en-DK"/>
          </a:p>
        </p:txBody>
      </p:sp>
    </p:spTree>
    <p:extLst>
      <p:ext uri="{BB962C8B-B14F-4D97-AF65-F5344CB8AC3E}">
        <p14:creationId xmlns:p14="http://schemas.microsoft.com/office/powerpoint/2010/main" val="16554456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p>
        </p:txBody>
      </p:sp>
      <p:sp>
        <p:nvSpPr>
          <p:cNvPr id="4" name="Slide Number Placeholder 3"/>
          <p:cNvSpPr>
            <a:spLocks noGrp="1"/>
          </p:cNvSpPr>
          <p:nvPr>
            <p:ph type="sldNum" sz="quarter" idx="5"/>
          </p:nvPr>
        </p:nvSpPr>
        <p:spPr/>
        <p:txBody>
          <a:bodyPr/>
          <a:lstStyle/>
          <a:p>
            <a:fld id="{15433C9C-0934-49B3-8D9C-DE9967D3B227}" type="slidenum">
              <a:rPr lang="en-DK" smtClean="0"/>
              <a:t>17</a:t>
            </a:fld>
            <a:endParaRPr lang="en-DK"/>
          </a:p>
        </p:txBody>
      </p:sp>
    </p:spTree>
    <p:extLst>
      <p:ext uri="{BB962C8B-B14F-4D97-AF65-F5344CB8AC3E}">
        <p14:creationId xmlns:p14="http://schemas.microsoft.com/office/powerpoint/2010/main" val="110993061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7.emf"/><Relationship Id="rId4" Type="http://schemas.openxmlformats.org/officeDocument/2006/relationships/image" Target="../media/image6.e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5.emf"/><Relationship Id="rId1" Type="http://schemas.openxmlformats.org/officeDocument/2006/relationships/slideMaster" Target="../slideMasters/slideMaster1.xml"/><Relationship Id="rId4" Type="http://schemas.openxmlformats.org/officeDocument/2006/relationships/image" Target="../media/image6.emf"/></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png"/><Relationship Id="rId1" Type="http://schemas.openxmlformats.org/officeDocument/2006/relationships/slideMaster" Target="../slideMasters/slideMaster2.xml"/><Relationship Id="rId5" Type="http://schemas.openxmlformats.org/officeDocument/2006/relationships/image" Target="../media/image7.emf"/><Relationship Id="rId4" Type="http://schemas.openxmlformats.org/officeDocument/2006/relationships/image" Target="../media/image6.emf"/></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5.emf"/><Relationship Id="rId1" Type="http://schemas.openxmlformats.org/officeDocument/2006/relationships/slideMaster" Target="../slideMasters/slideMaster2.xml"/><Relationship Id="rId4" Type="http://schemas.openxmlformats.org/officeDocument/2006/relationships/image" Target="../media/image6.emf"/></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5.emf"/><Relationship Id="rId1" Type="http://schemas.openxmlformats.org/officeDocument/2006/relationships/slideMaster" Target="../slideMasters/slideMaster2.xml"/><Relationship Id="rId4" Type="http://schemas.openxmlformats.org/officeDocument/2006/relationships/image" Target="../media/image6.emf"/></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5.emf"/><Relationship Id="rId1" Type="http://schemas.openxmlformats.org/officeDocument/2006/relationships/slideMaster" Target="../slideMasters/slideMaster1.xml"/><Relationship Id="rId4" Type="http://schemas.openxmlformats.org/officeDocument/2006/relationships/image" Target="../media/image6.emf"/></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eldias">
    <p:spTree>
      <p:nvGrpSpPr>
        <p:cNvPr id="1" name=""/>
        <p:cNvGrpSpPr/>
        <p:nvPr/>
      </p:nvGrpSpPr>
      <p:grpSpPr>
        <a:xfrm>
          <a:off x="0" y="0"/>
          <a:ext cx="0" cy="0"/>
          <a:chOff x="0" y="0"/>
          <a:chExt cx="0" cy="0"/>
        </a:xfrm>
      </p:grpSpPr>
      <p:pic>
        <p:nvPicPr>
          <p:cNvPr id="54" name="Farvet baggrund"/>
          <p:cNvPicPr preferRelativeResize="0">
            <a:picLocks/>
          </p:cNvPicPr>
          <p:nvPr/>
        </p:nvPicPr>
        <p:blipFill>
          <a:blip r:embed="rId2">
            <a:extLst>
              <a:ext uri="{28A0092B-C50C-407E-A947-70E740481C1C}">
                <a14:useLocalDpi xmlns:a14="http://schemas.microsoft.com/office/drawing/2010/main" val="0"/>
              </a:ext>
            </a:extLst>
          </a:blip>
          <a:stretch>
            <a:fillRect/>
          </a:stretch>
        </p:blipFill>
        <p:spPr>
          <a:xfrm>
            <a:off x="1" y="0"/>
            <a:ext cx="12192000" cy="6858000"/>
          </a:xfrm>
          <a:prstGeom prst="rect">
            <a:avLst/>
          </a:prstGeom>
          <a:solidFill>
            <a:schemeClr val="tx2"/>
          </a:solidFill>
        </p:spPr>
      </p:pic>
      <p:sp>
        <p:nvSpPr>
          <p:cNvPr id="34819" name="Title 1"/>
          <p:cNvSpPr>
            <a:spLocks noGrp="1" noChangeArrowheads="1"/>
          </p:cNvSpPr>
          <p:nvPr>
            <p:ph type="ctrTitle"/>
          </p:nvPr>
        </p:nvSpPr>
        <p:spPr>
          <a:xfrm>
            <a:off x="986095" y="2482344"/>
            <a:ext cx="10222987" cy="1661993"/>
          </a:xfrm>
        </p:spPr>
        <p:txBody>
          <a:bodyPr wrap="square" anchor="ctr" anchorCtr="0">
            <a:spAutoFit/>
          </a:bodyPr>
          <a:lstStyle>
            <a:lvl1pPr>
              <a:lnSpc>
                <a:spcPct val="90000"/>
              </a:lnSpc>
              <a:defRPr sz="6000" baseline="0">
                <a:solidFill>
                  <a:schemeClr val="bg1"/>
                </a:solidFill>
                <a:latin typeface="AU Passata Light" panose="020B0303030902030804" pitchFamily="34" charset="0"/>
              </a:defRPr>
            </a:lvl1pPr>
          </a:lstStyle>
          <a:p>
            <a:r>
              <a:rPr lang="en-US"/>
              <a:t>Click to edit Master title style</a:t>
            </a:r>
            <a:endParaRPr lang="en-GB"/>
          </a:p>
        </p:txBody>
      </p:sp>
      <p:sp>
        <p:nvSpPr>
          <p:cNvPr id="15" name="TextBox 14"/>
          <p:cNvSpPr txBox="1"/>
          <p:nvPr/>
        </p:nvSpPr>
        <p:spPr>
          <a:xfrm>
            <a:off x="-1974112" y="3082507"/>
            <a:ext cx="1826368" cy="307777"/>
          </a:xfrm>
          <a:prstGeom prst="rect">
            <a:avLst/>
          </a:prstGeom>
          <a:noFill/>
        </p:spPr>
        <p:txBody>
          <a:bodyPr wrap="square" lIns="0" tIns="0" rIns="0" bIns="0" rtlCol="0">
            <a:spAutoFit/>
          </a:bodyPr>
          <a:lstStyle/>
          <a:p>
            <a:pPr algn="r">
              <a:lnSpc>
                <a:spcPct val="100000"/>
              </a:lnSpc>
            </a:pPr>
            <a:r>
              <a:rPr lang="en-GB" sz="1000" baseline="0" noProof="1">
                <a:solidFill>
                  <a:schemeClr val="tx1">
                    <a:lumMod val="75000"/>
                    <a:lumOff val="25000"/>
                  </a:schemeClr>
                </a:solidFill>
              </a:rPr>
              <a:t>Ændr 2. linje eller ord til</a:t>
            </a:r>
            <a:endParaRPr lang="en-GB" sz="1800"/>
          </a:p>
          <a:p>
            <a:pPr algn="r">
              <a:lnSpc>
                <a:spcPct val="100000"/>
              </a:lnSpc>
            </a:pPr>
            <a:r>
              <a:rPr lang="en-GB" sz="1000" noProof="1">
                <a:solidFill>
                  <a:schemeClr val="tx1">
                    <a:lumMod val="75000"/>
                    <a:lumOff val="25000"/>
                  </a:schemeClr>
                </a:solidFill>
              </a:rPr>
              <a:t>AU Passata Bold</a:t>
            </a:r>
            <a:endParaRPr lang="en-GB" sz="4799"/>
          </a:p>
        </p:txBody>
      </p:sp>
      <p:sp>
        <p:nvSpPr>
          <p:cNvPr id="33" name="OFF_logo2Computed"/>
          <p:cNvSpPr txBox="1">
            <a:spLocks noChangeArrowheads="1"/>
          </p:cNvSpPr>
          <p:nvPr/>
        </p:nvSpPr>
        <p:spPr bwMode="auto">
          <a:xfrm>
            <a:off x="972254" y="5997600"/>
            <a:ext cx="2350657" cy="676612"/>
          </a:xfrm>
          <a:prstGeom prst="rect">
            <a:avLst/>
          </a:prstGeom>
          <a:noFill/>
          <a:ln w="1778" algn="ctr">
            <a:noFill/>
            <a:miter lim="800000"/>
            <a:headEnd/>
            <a:tailEnd/>
          </a:ln>
          <a:effectLst/>
        </p:spPr>
        <p:txBody>
          <a:bodyPr wrap="square" lIns="0" tIns="583200" rIns="0" bIns="0">
            <a:spAutoFit/>
          </a:bodyPr>
          <a:lstStyle/>
          <a:p>
            <a:pPr>
              <a:lnSpc>
                <a:spcPct val="95000"/>
              </a:lnSpc>
              <a:defRPr/>
            </a:pPr>
            <a:r>
              <a:rPr lang="en-GB" sz="600" cap="all" spc="40" baseline="0">
                <a:solidFill>
                  <a:schemeClr val="bg1"/>
                </a:solidFill>
                <a:latin typeface="AU Passata Light" pitchFamily="34" charset="0"/>
              </a:rPr>
              <a:t>Department of Engineering</a:t>
            </a:r>
          </a:p>
        </p:txBody>
      </p:sp>
      <p:sp>
        <p:nvSpPr>
          <p:cNvPr id="34" name="Date_DateCustomA"/>
          <p:cNvSpPr txBox="1">
            <a:spLocks noChangeArrowheads="1"/>
          </p:cNvSpPr>
          <p:nvPr/>
        </p:nvSpPr>
        <p:spPr bwMode="auto">
          <a:xfrm>
            <a:off x="3692294" y="5997600"/>
            <a:ext cx="2272432" cy="582176"/>
          </a:xfrm>
          <a:prstGeom prst="rect">
            <a:avLst/>
          </a:prstGeom>
          <a:noFill/>
          <a:ln w="1778" algn="ctr">
            <a:noFill/>
            <a:miter lim="800000"/>
            <a:headEnd/>
            <a:tailEnd/>
          </a:ln>
          <a:effectLst/>
        </p:spPr>
        <p:txBody>
          <a:bodyPr wrap="square" lIns="0" tIns="475200" rIns="0" bIns="0" anchor="t" anchorCtr="0">
            <a:spAutoFit/>
          </a:bodyPr>
          <a:lstStyle/>
          <a:p>
            <a:pPr algn="r">
              <a:lnSpc>
                <a:spcPct val="95000"/>
              </a:lnSpc>
              <a:defRPr/>
            </a:pPr>
            <a:r>
              <a:rPr lang="en-GB" sz="700" b="0" cap="all" baseline="0">
                <a:solidFill>
                  <a:schemeClr val="bg1"/>
                </a:solidFill>
                <a:latin typeface="+mn-lt"/>
              </a:rPr>
              <a:t>23 December 2020</a:t>
            </a:r>
          </a:p>
        </p:txBody>
      </p:sp>
      <p:sp>
        <p:nvSpPr>
          <p:cNvPr id="36" name="USR_Title"/>
          <p:cNvSpPr txBox="1">
            <a:spLocks noChangeArrowheads="1"/>
          </p:cNvSpPr>
          <p:nvPr/>
        </p:nvSpPr>
        <p:spPr bwMode="auto">
          <a:xfrm>
            <a:off x="6241669" y="5997600"/>
            <a:ext cx="2983193" cy="582176"/>
          </a:xfrm>
          <a:prstGeom prst="rect">
            <a:avLst/>
          </a:prstGeom>
          <a:noFill/>
          <a:ln w="1778" algn="ctr">
            <a:noFill/>
            <a:miter lim="800000"/>
            <a:headEnd/>
            <a:tailEnd/>
          </a:ln>
          <a:effectLst/>
        </p:spPr>
        <p:txBody>
          <a:bodyPr lIns="0" tIns="475200" rIns="0" bIns="0" anchor="t" anchorCtr="0">
            <a:spAutoFit/>
          </a:bodyPr>
          <a:lstStyle/>
          <a:p>
            <a:pPr algn="l">
              <a:lnSpc>
                <a:spcPct val="95000"/>
              </a:lnSpc>
              <a:defRPr/>
            </a:pPr>
            <a:r>
              <a:rPr lang="en-GB" sz="700" b="0" cap="all" baseline="0">
                <a:solidFill>
                  <a:schemeClr val="bg1"/>
                </a:solidFill>
                <a:latin typeface="+mn-lt"/>
              </a:rPr>
              <a:t>Exam - Continuum Mechanics for Solids</a:t>
            </a:r>
          </a:p>
        </p:txBody>
      </p:sp>
      <p:sp>
        <p:nvSpPr>
          <p:cNvPr id="35" name="FLD_Event"/>
          <p:cNvSpPr txBox="1">
            <a:spLocks noChangeArrowheads="1"/>
          </p:cNvSpPr>
          <p:nvPr/>
        </p:nvSpPr>
        <p:spPr bwMode="auto">
          <a:xfrm>
            <a:off x="3692294" y="5997600"/>
            <a:ext cx="2272432" cy="447676"/>
          </a:xfrm>
          <a:prstGeom prst="rect">
            <a:avLst/>
          </a:prstGeom>
          <a:noFill/>
          <a:ln w="1778" algn="ctr">
            <a:noFill/>
            <a:miter lim="800000"/>
            <a:headEnd/>
            <a:tailEnd/>
          </a:ln>
          <a:effectLst/>
        </p:spPr>
        <p:txBody>
          <a:bodyPr wrap="square" lIns="0" tIns="342000" rIns="0" bIns="0" anchor="t" anchorCtr="0">
            <a:spAutoFit/>
          </a:bodyPr>
          <a:lstStyle/>
          <a:p>
            <a:pPr algn="r">
              <a:lnSpc>
                <a:spcPct val="95000"/>
              </a:lnSpc>
              <a:defRPr/>
            </a:pPr>
            <a:endParaRPr lang="en-GB" sz="700" b="0" cap="all" baseline="0">
              <a:solidFill>
                <a:schemeClr val="bg1"/>
              </a:solidFill>
              <a:latin typeface="+mn-lt"/>
            </a:endParaRPr>
          </a:p>
        </p:txBody>
      </p:sp>
      <p:sp>
        <p:nvSpPr>
          <p:cNvPr id="37" name="USR_Name"/>
          <p:cNvSpPr txBox="1">
            <a:spLocks noChangeArrowheads="1"/>
          </p:cNvSpPr>
          <p:nvPr/>
        </p:nvSpPr>
        <p:spPr bwMode="auto">
          <a:xfrm>
            <a:off x="6241669" y="5997600"/>
            <a:ext cx="2983193" cy="444040"/>
          </a:xfrm>
          <a:prstGeom prst="rect">
            <a:avLst/>
          </a:prstGeom>
          <a:noFill/>
          <a:ln w="1778" algn="ctr">
            <a:noFill/>
            <a:miter lim="800000"/>
            <a:headEnd/>
            <a:tailEnd/>
          </a:ln>
          <a:effectLst/>
        </p:spPr>
        <p:txBody>
          <a:bodyPr lIns="0" tIns="342000" rIns="0" bIns="0" anchor="t" anchorCtr="0">
            <a:spAutoFit/>
          </a:bodyPr>
          <a:lstStyle/>
          <a:p>
            <a:pPr algn="l">
              <a:lnSpc>
                <a:spcPct val="95000"/>
              </a:lnSpc>
              <a:defRPr/>
            </a:pPr>
            <a:r>
              <a:rPr lang="en-GB" sz="700" b="0" cap="all" baseline="0">
                <a:solidFill>
                  <a:schemeClr val="bg1"/>
                </a:solidFill>
                <a:latin typeface="+mn-lt"/>
              </a:rPr>
              <a:t>Jesper Ellegaard</a:t>
            </a:r>
          </a:p>
        </p:txBody>
      </p:sp>
      <p:sp>
        <p:nvSpPr>
          <p:cNvPr id="39" name="OFF_logo1Computed"/>
          <p:cNvSpPr/>
          <p:nvPr/>
        </p:nvSpPr>
        <p:spPr bwMode="auto">
          <a:xfrm>
            <a:off x="972253" y="5997600"/>
            <a:ext cx="768039" cy="589622"/>
          </a:xfrm>
          <a:prstGeom prst="rect">
            <a:avLst/>
          </a:prstGeom>
          <a:noFill/>
          <a:ln w="1778" cap="flat" cmpd="sng" algn="ctr">
            <a:noFill/>
            <a:prstDash val="solid"/>
            <a:round/>
            <a:headEnd type="none" w="med" len="med"/>
            <a:tailEnd type="none" w="med" len="med"/>
          </a:ln>
          <a:effectLst/>
        </p:spPr>
        <p:txBody>
          <a:bodyPr vert="horz" wrap="none" lIns="0" tIns="309600" rIns="0" bIns="0" numCol="1" rtlCol="0" anchor="t" anchorCtr="0" compatLnSpc="1">
            <a:prstTxWarp prst="textNoShape">
              <a:avLst/>
            </a:prstTxWarp>
            <a:spAutoFit/>
          </a:bodyPr>
          <a:lstStyle/>
          <a:p>
            <a:pPr marL="0" marR="0" indent="0" algn="l" defTabSz="914400" rtl="0" eaLnBrk="1" fontAlgn="base" latinLnBrk="0" hangingPunct="1">
              <a:lnSpc>
                <a:spcPct val="90000"/>
              </a:lnSpc>
              <a:spcBef>
                <a:spcPct val="0"/>
              </a:spcBef>
              <a:spcAft>
                <a:spcPct val="0"/>
              </a:spcAft>
              <a:buClrTx/>
              <a:buSzTx/>
              <a:buFont typeface="AU Passata" pitchFamily="34" charset="0"/>
              <a:buNone/>
              <a:tabLst/>
            </a:pPr>
            <a:r>
              <a:rPr kumimoji="0" lang="en-GB" sz="1000" b="0" i="0" u="none" strike="noStrike" cap="all" normalizeH="0" baseline="0" noProof="1">
                <a:ln>
                  <a:noFill/>
                </a:ln>
                <a:solidFill>
                  <a:schemeClr val="bg1"/>
                </a:solidFill>
                <a:effectLst/>
                <a:latin typeface="AU Passata" pitchFamily="34" charset="0"/>
              </a:rPr>
              <a:t>Aarhus
University</a:t>
            </a:r>
          </a:p>
        </p:txBody>
      </p:sp>
      <p:pic>
        <p:nvPicPr>
          <p:cNvPr id="16" name="Au logo"/>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2479" y="5997600"/>
            <a:ext cx="557714" cy="558000"/>
          </a:xfrm>
          <a:prstGeom prst="rect">
            <a:avLst/>
          </a:prstGeom>
        </p:spPr>
      </p:pic>
      <p:pic>
        <p:nvPicPr>
          <p:cNvPr id="707189844" name="SecondaryLogo"/>
          <p:cNvPicPr>
            <a:picLocks noChangeAspect="1"/>
          </p:cNvPicPr>
          <p:nvPr/>
        </p:nvPicPr>
        <p:blipFill>
          <a:blip r:embed="rId4"/>
          <a:stretch>
            <a:fillRect/>
          </a:stretch>
        </p:blipFill>
        <p:spPr>
          <a:xfrm>
            <a:off x="10208659" y="5997600"/>
            <a:ext cx="1658669" cy="558000"/>
          </a:xfrm>
          <a:prstGeom prst="rect">
            <a:avLst/>
          </a:prstGeom>
        </p:spPr>
      </p:pic>
      <p:pic>
        <p:nvPicPr>
          <p:cNvPr id="18" name="Billede stre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074782" y="5997601"/>
            <a:ext cx="71753" cy="557999"/>
          </a:xfrm>
          <a:prstGeom prst="rect">
            <a:avLst/>
          </a:prstGeom>
        </p:spPr>
      </p:pic>
      <p:sp>
        <p:nvSpPr>
          <p:cNvPr id="4" name="Slide Number Placeholder 3"/>
          <p:cNvSpPr>
            <a:spLocks noGrp="1"/>
          </p:cNvSpPr>
          <p:nvPr>
            <p:ph type="sldNum" sz="quarter" idx="12"/>
          </p:nvPr>
        </p:nvSpPr>
        <p:spPr>
          <a:xfrm>
            <a:off x="11811068" y="6581497"/>
            <a:ext cx="252066" cy="135871"/>
          </a:xfrm>
        </p:spPr>
        <p:txBody>
          <a:bodyPr/>
          <a:lstStyle>
            <a:lvl1pPr>
              <a:defRPr>
                <a:solidFill>
                  <a:schemeClr val="bg1"/>
                </a:solidFill>
              </a:defRPr>
            </a:lvl1pPr>
          </a:lstStyle>
          <a:p>
            <a:fld id="{77A57C28-2D86-427E-A9BB-9770ACEB4E85}" type="slidenum">
              <a:rPr lang="en-DK" smtClean="0"/>
              <a:t>‹#›</a:t>
            </a:fld>
            <a:endParaRPr lang="en-DK"/>
          </a:p>
        </p:txBody>
      </p:sp>
      <p:sp>
        <p:nvSpPr>
          <p:cNvPr id="2" name="Date Placeholder 1" hidden="1"/>
          <p:cNvSpPr>
            <a:spLocks noGrp="1"/>
          </p:cNvSpPr>
          <p:nvPr>
            <p:ph type="dt" sz="half" idx="10"/>
          </p:nvPr>
        </p:nvSpPr>
        <p:spPr/>
        <p:txBody>
          <a:bodyPr/>
          <a:lstStyle/>
          <a:p>
            <a:fld id="{444B4F88-2FE4-4091-8BDC-B30169267050}" type="datetimeFigureOut">
              <a:rPr lang="en-DK" smtClean="0"/>
              <a:t>21/01/2022</a:t>
            </a:fld>
            <a:endParaRPr lang="en-DK"/>
          </a:p>
        </p:txBody>
      </p:sp>
      <p:sp>
        <p:nvSpPr>
          <p:cNvPr id="3" name="Footer Placeholder 2" hidden="1"/>
          <p:cNvSpPr>
            <a:spLocks noGrp="1"/>
          </p:cNvSpPr>
          <p:nvPr>
            <p:ph type="ftr" sz="quarter" idx="11"/>
          </p:nvPr>
        </p:nvSpPr>
        <p:spPr/>
        <p:txBody>
          <a:bodyPr/>
          <a:lstStyle/>
          <a:p>
            <a:endParaRPr lang="en-DK"/>
          </a:p>
        </p:txBody>
      </p:sp>
    </p:spTree>
    <p:extLst>
      <p:ext uri="{BB962C8B-B14F-4D97-AF65-F5344CB8AC3E}">
        <p14:creationId xmlns:p14="http://schemas.microsoft.com/office/powerpoint/2010/main" val="5329488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hree pictures">
    <p:spTree>
      <p:nvGrpSpPr>
        <p:cNvPr id="1" name=""/>
        <p:cNvGrpSpPr/>
        <p:nvPr/>
      </p:nvGrpSpPr>
      <p:grpSpPr>
        <a:xfrm>
          <a:off x="0" y="0"/>
          <a:ext cx="0" cy="0"/>
          <a:chOff x="0" y="0"/>
          <a:chExt cx="0" cy="0"/>
        </a:xfrm>
      </p:grpSpPr>
      <p:sp>
        <p:nvSpPr>
          <p:cNvPr id="4" name="Picture Placeholder 1"/>
          <p:cNvSpPr>
            <a:spLocks noGrp="1"/>
          </p:cNvSpPr>
          <p:nvPr>
            <p:ph type="pic" sz="quarter" idx="11" hasCustomPrompt="1"/>
          </p:nvPr>
        </p:nvSpPr>
        <p:spPr>
          <a:xfrm>
            <a:off x="316883" y="316800"/>
            <a:ext cx="5646270" cy="2653200"/>
          </a:xfrm>
          <a:solidFill>
            <a:schemeClr val="bg1"/>
          </a:solidFill>
        </p:spPr>
        <p:txBody>
          <a:bodyPr/>
          <a:lstStyle>
            <a:lvl1pPr marL="0" indent="0">
              <a:buFontTx/>
              <a:buNone/>
              <a:defRPr b="0"/>
            </a:lvl1pPr>
          </a:lstStyle>
          <a:p>
            <a:r>
              <a:rPr lang="en-GB"/>
              <a:t>Click here and add image via Templafy Image Library</a:t>
            </a:r>
          </a:p>
        </p:txBody>
      </p:sp>
      <p:sp>
        <p:nvSpPr>
          <p:cNvPr id="7" name="Picture Placeholder 2"/>
          <p:cNvSpPr>
            <a:spLocks noGrp="1"/>
          </p:cNvSpPr>
          <p:nvPr>
            <p:ph type="pic" sz="quarter" idx="13" hasCustomPrompt="1"/>
          </p:nvPr>
        </p:nvSpPr>
        <p:spPr>
          <a:xfrm>
            <a:off x="316883" y="3237372"/>
            <a:ext cx="5646270" cy="2653200"/>
          </a:xfrm>
        </p:spPr>
        <p:txBody>
          <a:bodyPr/>
          <a:lstStyle>
            <a:lvl1pPr marL="0" indent="0">
              <a:buFontTx/>
              <a:buNone/>
              <a:defRPr b="0"/>
            </a:lvl1pPr>
          </a:lstStyle>
          <a:p>
            <a:r>
              <a:rPr lang="en-GB"/>
              <a:t>Click here and add image via Templafy Image Library</a:t>
            </a:r>
          </a:p>
        </p:txBody>
      </p:sp>
      <p:sp>
        <p:nvSpPr>
          <p:cNvPr id="5" name="Picture Placeholder 3"/>
          <p:cNvSpPr>
            <a:spLocks noGrp="1"/>
          </p:cNvSpPr>
          <p:nvPr>
            <p:ph type="pic" sz="quarter" idx="12" hasCustomPrompt="1"/>
          </p:nvPr>
        </p:nvSpPr>
        <p:spPr>
          <a:xfrm>
            <a:off x="6233223" y="316800"/>
            <a:ext cx="5646270" cy="5583600"/>
          </a:xfrm>
        </p:spPr>
        <p:txBody>
          <a:bodyPr/>
          <a:lstStyle>
            <a:lvl1pPr marL="0" indent="0">
              <a:buFontTx/>
              <a:buNone/>
              <a:defRPr b="0"/>
            </a:lvl1pPr>
          </a:lstStyle>
          <a:p>
            <a:r>
              <a:rPr lang="en-GB"/>
              <a:t>Click here and add image via Templafy Image Library</a:t>
            </a:r>
          </a:p>
        </p:txBody>
      </p:sp>
      <p:sp>
        <p:nvSpPr>
          <p:cNvPr id="10" name="Slide Number Placeholder 9"/>
          <p:cNvSpPr>
            <a:spLocks noGrp="1"/>
          </p:cNvSpPr>
          <p:nvPr>
            <p:ph type="sldNum" sz="quarter" idx="16"/>
          </p:nvPr>
        </p:nvSpPr>
        <p:spPr>
          <a:xfrm>
            <a:off x="11811068" y="6581497"/>
            <a:ext cx="252066" cy="135871"/>
          </a:xfrm>
        </p:spPr>
        <p:txBody>
          <a:bodyPr/>
          <a:lstStyle/>
          <a:p>
            <a:fld id="{77A57C28-2D86-427E-A9BB-9770ACEB4E85}" type="slidenum">
              <a:rPr lang="en-DK" smtClean="0"/>
              <a:t>‹#›</a:t>
            </a:fld>
            <a:endParaRPr lang="en-DK"/>
          </a:p>
        </p:txBody>
      </p:sp>
      <p:sp>
        <p:nvSpPr>
          <p:cNvPr id="8" name="Date Placeholder 7" hidden="1"/>
          <p:cNvSpPr>
            <a:spLocks noGrp="1"/>
          </p:cNvSpPr>
          <p:nvPr>
            <p:ph type="dt" sz="half" idx="14"/>
          </p:nvPr>
        </p:nvSpPr>
        <p:spPr/>
        <p:txBody>
          <a:bodyPr/>
          <a:lstStyle/>
          <a:p>
            <a:fld id="{444B4F88-2FE4-4091-8BDC-B30169267050}" type="datetimeFigureOut">
              <a:rPr lang="en-DK" smtClean="0"/>
              <a:t>21/01/2022</a:t>
            </a:fld>
            <a:endParaRPr lang="en-DK"/>
          </a:p>
        </p:txBody>
      </p:sp>
      <p:sp>
        <p:nvSpPr>
          <p:cNvPr id="9" name="Footer Placeholder 8" hidden="1"/>
          <p:cNvSpPr>
            <a:spLocks noGrp="1"/>
          </p:cNvSpPr>
          <p:nvPr>
            <p:ph type="ftr" sz="quarter" idx="15"/>
          </p:nvPr>
        </p:nvSpPr>
        <p:spPr/>
        <p:txBody>
          <a:bodyPr/>
          <a:lstStyle/>
          <a:p>
            <a:endParaRPr lang="en-DK"/>
          </a:p>
        </p:txBody>
      </p:sp>
    </p:spTree>
    <p:extLst>
      <p:ext uri="{BB962C8B-B14F-4D97-AF65-F5344CB8AC3E}">
        <p14:creationId xmlns:p14="http://schemas.microsoft.com/office/powerpoint/2010/main" val="432410856"/>
      </p:ext>
    </p:extLst>
  </p:cSld>
  <p:clrMapOvr>
    <a:masterClrMapping/>
  </p:clrMapOvr>
  <p:extLst>
    <p:ext uri="{DCECCB84-F9BA-43D5-87BE-67443E8EF086}">
      <p15:sldGuideLst xmlns:p15="http://schemas.microsoft.com/office/powerpoint/2012/main">
        <p15:guide id="1" pos="3922">
          <p15:clr>
            <a:srgbClr val="A4A3A4"/>
          </p15:clr>
        </p15:guide>
        <p15:guide id="2" pos="3755">
          <p15:clr>
            <a:srgbClr val="A4A3A4"/>
          </p15:clr>
        </p15:guide>
        <p15:guide id="3" orient="horz" pos="2039">
          <p15:clr>
            <a:srgbClr val="A4A3A4"/>
          </p15:clr>
        </p15:guide>
        <p15:guide id="4" orient="horz" pos="1872">
          <p15:clr>
            <a:srgbClr val="A4A3A4"/>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hree pictures II">
    <p:spTree>
      <p:nvGrpSpPr>
        <p:cNvPr id="1" name=""/>
        <p:cNvGrpSpPr/>
        <p:nvPr/>
      </p:nvGrpSpPr>
      <p:grpSpPr>
        <a:xfrm>
          <a:off x="0" y="0"/>
          <a:ext cx="0" cy="0"/>
          <a:chOff x="0" y="0"/>
          <a:chExt cx="0" cy="0"/>
        </a:xfrm>
      </p:grpSpPr>
      <p:sp>
        <p:nvSpPr>
          <p:cNvPr id="5" name="Picture Placeholder 1"/>
          <p:cNvSpPr>
            <a:spLocks noGrp="1"/>
          </p:cNvSpPr>
          <p:nvPr>
            <p:ph type="pic" sz="quarter" idx="12" hasCustomPrompt="1"/>
          </p:nvPr>
        </p:nvSpPr>
        <p:spPr>
          <a:xfrm>
            <a:off x="316883" y="316800"/>
            <a:ext cx="5646270" cy="5583600"/>
          </a:xfrm>
          <a:solidFill>
            <a:schemeClr val="bg1"/>
          </a:solidFill>
        </p:spPr>
        <p:txBody>
          <a:bodyPr/>
          <a:lstStyle>
            <a:lvl1pPr marL="0" indent="0">
              <a:buFontTx/>
              <a:buNone/>
              <a:defRPr b="0"/>
            </a:lvl1pPr>
          </a:lstStyle>
          <a:p>
            <a:r>
              <a:rPr lang="en-GB"/>
              <a:t>Click here and add image via Templafy Image Library</a:t>
            </a:r>
          </a:p>
        </p:txBody>
      </p:sp>
      <p:sp>
        <p:nvSpPr>
          <p:cNvPr id="4" name="Picture Placeholder 2"/>
          <p:cNvSpPr>
            <a:spLocks noGrp="1"/>
          </p:cNvSpPr>
          <p:nvPr>
            <p:ph type="pic" sz="quarter" idx="11" hasCustomPrompt="1"/>
          </p:nvPr>
        </p:nvSpPr>
        <p:spPr>
          <a:xfrm>
            <a:off x="6233223" y="316800"/>
            <a:ext cx="5646270" cy="2653200"/>
          </a:xfrm>
        </p:spPr>
        <p:txBody>
          <a:bodyPr/>
          <a:lstStyle>
            <a:lvl1pPr marL="0" indent="0">
              <a:buFontTx/>
              <a:buNone/>
              <a:defRPr b="0"/>
            </a:lvl1pPr>
          </a:lstStyle>
          <a:p>
            <a:r>
              <a:rPr lang="en-GB"/>
              <a:t>Click here and add image via Templafy Image Library</a:t>
            </a:r>
          </a:p>
        </p:txBody>
      </p:sp>
      <p:sp>
        <p:nvSpPr>
          <p:cNvPr id="7" name="Picture Placeholder 3"/>
          <p:cNvSpPr>
            <a:spLocks noGrp="1"/>
          </p:cNvSpPr>
          <p:nvPr>
            <p:ph type="pic" sz="quarter" idx="13" hasCustomPrompt="1"/>
          </p:nvPr>
        </p:nvSpPr>
        <p:spPr>
          <a:xfrm>
            <a:off x="6233223" y="3237372"/>
            <a:ext cx="5646270" cy="2653200"/>
          </a:xfrm>
        </p:spPr>
        <p:txBody>
          <a:bodyPr/>
          <a:lstStyle>
            <a:lvl1pPr marL="0" indent="0">
              <a:buFontTx/>
              <a:buNone/>
              <a:defRPr b="0"/>
            </a:lvl1pPr>
          </a:lstStyle>
          <a:p>
            <a:r>
              <a:rPr lang="en-GB"/>
              <a:t>Click here and add image via Templafy Image Library</a:t>
            </a:r>
          </a:p>
        </p:txBody>
      </p:sp>
      <p:sp>
        <p:nvSpPr>
          <p:cNvPr id="10" name="Slide Number Placeholder 9"/>
          <p:cNvSpPr>
            <a:spLocks noGrp="1"/>
          </p:cNvSpPr>
          <p:nvPr>
            <p:ph type="sldNum" sz="quarter" idx="16"/>
          </p:nvPr>
        </p:nvSpPr>
        <p:spPr>
          <a:xfrm>
            <a:off x="11811068" y="6581497"/>
            <a:ext cx="252066" cy="135871"/>
          </a:xfrm>
        </p:spPr>
        <p:txBody>
          <a:bodyPr/>
          <a:lstStyle/>
          <a:p>
            <a:fld id="{77A57C28-2D86-427E-A9BB-9770ACEB4E85}" type="slidenum">
              <a:rPr lang="en-DK" smtClean="0"/>
              <a:t>‹#›</a:t>
            </a:fld>
            <a:endParaRPr lang="en-DK"/>
          </a:p>
        </p:txBody>
      </p:sp>
      <p:sp>
        <p:nvSpPr>
          <p:cNvPr id="8" name="Date Placeholder 7" hidden="1"/>
          <p:cNvSpPr>
            <a:spLocks noGrp="1"/>
          </p:cNvSpPr>
          <p:nvPr>
            <p:ph type="dt" sz="half" idx="14"/>
          </p:nvPr>
        </p:nvSpPr>
        <p:spPr/>
        <p:txBody>
          <a:bodyPr/>
          <a:lstStyle/>
          <a:p>
            <a:fld id="{444B4F88-2FE4-4091-8BDC-B30169267050}" type="datetimeFigureOut">
              <a:rPr lang="en-DK" smtClean="0"/>
              <a:t>21/01/2022</a:t>
            </a:fld>
            <a:endParaRPr lang="en-DK"/>
          </a:p>
        </p:txBody>
      </p:sp>
      <p:sp>
        <p:nvSpPr>
          <p:cNvPr id="9" name="Footer Placeholder 8" hidden="1"/>
          <p:cNvSpPr>
            <a:spLocks noGrp="1"/>
          </p:cNvSpPr>
          <p:nvPr>
            <p:ph type="ftr" sz="quarter" idx="15"/>
          </p:nvPr>
        </p:nvSpPr>
        <p:spPr/>
        <p:txBody>
          <a:bodyPr/>
          <a:lstStyle/>
          <a:p>
            <a:endParaRPr lang="en-DK"/>
          </a:p>
        </p:txBody>
      </p:sp>
    </p:spTree>
    <p:extLst>
      <p:ext uri="{BB962C8B-B14F-4D97-AF65-F5344CB8AC3E}">
        <p14:creationId xmlns:p14="http://schemas.microsoft.com/office/powerpoint/2010/main" val="4275126993"/>
      </p:ext>
    </p:extLst>
  </p:cSld>
  <p:clrMapOvr>
    <a:masterClrMapping/>
  </p:clrMapOvr>
  <p:extLst>
    <p:ext uri="{DCECCB84-F9BA-43D5-87BE-67443E8EF086}">
      <p15:sldGuideLst xmlns:p15="http://schemas.microsoft.com/office/powerpoint/2012/main">
        <p15:guide id="1" pos="3922">
          <p15:clr>
            <a:srgbClr val="A4A3A4"/>
          </p15:clr>
        </p15:guide>
        <p15:guide id="2" pos="3755">
          <p15:clr>
            <a:srgbClr val="A4A3A4"/>
          </p15:clr>
        </p15:guide>
        <p15:guide id="3" orient="horz" pos="2039">
          <p15:clr>
            <a:srgbClr val="A4A3A4"/>
          </p15:clr>
        </p15:guide>
        <p15:guide id="4" orient="horz" pos="1872">
          <p15:clr>
            <a:srgbClr val="A4A3A4"/>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Full slide picture">
    <p:spTree>
      <p:nvGrpSpPr>
        <p:cNvPr id="1" name=""/>
        <p:cNvGrpSpPr/>
        <p:nvPr/>
      </p:nvGrpSpPr>
      <p:grpSpPr>
        <a:xfrm>
          <a:off x="0" y="0"/>
          <a:ext cx="0" cy="0"/>
          <a:chOff x="0" y="0"/>
          <a:chExt cx="0" cy="0"/>
        </a:xfrm>
      </p:grpSpPr>
      <p:sp>
        <p:nvSpPr>
          <p:cNvPr id="4" name="Picture Placeholder 4"/>
          <p:cNvSpPr>
            <a:spLocks noGrp="1"/>
          </p:cNvSpPr>
          <p:nvPr>
            <p:ph type="pic" sz="quarter" idx="11" hasCustomPrompt="1"/>
          </p:nvPr>
        </p:nvSpPr>
        <p:spPr>
          <a:xfrm>
            <a:off x="315996" y="315913"/>
            <a:ext cx="11560010" cy="6220354"/>
          </a:xfrm>
        </p:spPr>
        <p:txBody>
          <a:bodyPr/>
          <a:lstStyle>
            <a:lvl1pPr marL="0" indent="0">
              <a:buFontTx/>
              <a:buNone/>
              <a:defRPr b="0"/>
            </a:lvl1pPr>
          </a:lstStyle>
          <a:p>
            <a:r>
              <a:rPr lang="en-GB"/>
              <a:t>Click here and add image via Templafy Image Library</a:t>
            </a:r>
          </a:p>
        </p:txBody>
      </p:sp>
      <p:sp>
        <p:nvSpPr>
          <p:cNvPr id="8" name="Slide Number Placeholder 7"/>
          <p:cNvSpPr>
            <a:spLocks noGrp="1"/>
          </p:cNvSpPr>
          <p:nvPr>
            <p:ph type="sldNum" sz="quarter" idx="14"/>
          </p:nvPr>
        </p:nvSpPr>
        <p:spPr>
          <a:xfrm>
            <a:off x="11811068" y="6581497"/>
            <a:ext cx="252066" cy="135871"/>
          </a:xfrm>
        </p:spPr>
        <p:txBody>
          <a:bodyPr/>
          <a:lstStyle/>
          <a:p>
            <a:fld id="{77A57C28-2D86-427E-A9BB-9770ACEB4E85}" type="slidenum">
              <a:rPr lang="en-DK" smtClean="0"/>
              <a:t>‹#›</a:t>
            </a:fld>
            <a:endParaRPr lang="en-DK"/>
          </a:p>
        </p:txBody>
      </p:sp>
      <p:sp>
        <p:nvSpPr>
          <p:cNvPr id="6" name="Date Placeholder 5" hidden="1"/>
          <p:cNvSpPr>
            <a:spLocks noGrp="1"/>
          </p:cNvSpPr>
          <p:nvPr>
            <p:ph type="dt" sz="half" idx="12"/>
          </p:nvPr>
        </p:nvSpPr>
        <p:spPr/>
        <p:txBody>
          <a:bodyPr/>
          <a:lstStyle/>
          <a:p>
            <a:fld id="{444B4F88-2FE4-4091-8BDC-B30169267050}" type="datetimeFigureOut">
              <a:rPr lang="en-DK" smtClean="0"/>
              <a:t>21/01/2022</a:t>
            </a:fld>
            <a:endParaRPr lang="en-DK"/>
          </a:p>
        </p:txBody>
      </p:sp>
      <p:sp>
        <p:nvSpPr>
          <p:cNvPr id="7" name="Footer Placeholder 6" hidden="1"/>
          <p:cNvSpPr>
            <a:spLocks noGrp="1"/>
          </p:cNvSpPr>
          <p:nvPr>
            <p:ph type="ftr" sz="quarter" idx="13"/>
          </p:nvPr>
        </p:nvSpPr>
        <p:spPr/>
        <p:txBody>
          <a:bodyPr/>
          <a:lstStyle/>
          <a:p>
            <a:endParaRPr lang="en-DK"/>
          </a:p>
        </p:txBody>
      </p:sp>
    </p:spTree>
    <p:extLst>
      <p:ext uri="{BB962C8B-B14F-4D97-AF65-F5344CB8AC3E}">
        <p14:creationId xmlns:p14="http://schemas.microsoft.com/office/powerpoint/2010/main" val="305570620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slide">
    <p:spTree>
      <p:nvGrpSpPr>
        <p:cNvPr id="1" name=""/>
        <p:cNvGrpSpPr/>
        <p:nvPr/>
      </p:nvGrpSpPr>
      <p:grpSpPr>
        <a:xfrm>
          <a:off x="0" y="0"/>
          <a:ext cx="0" cy="0"/>
          <a:chOff x="0" y="0"/>
          <a:chExt cx="0" cy="0"/>
        </a:xfrm>
      </p:grpSpPr>
      <p:sp>
        <p:nvSpPr>
          <p:cNvPr id="9" name="Hvid baggrund"/>
          <p:cNvSpPr/>
          <p:nvPr/>
        </p:nvSpPr>
        <p:spPr bwMode="auto">
          <a:xfrm>
            <a:off x="1" y="1"/>
            <a:ext cx="12192000" cy="5897563"/>
          </a:xfrm>
          <a:prstGeom prst="rect">
            <a:avLst/>
          </a:prstGeom>
          <a:solidFill>
            <a:schemeClr val="bg1"/>
          </a:solidFill>
          <a:ln w="1778"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95000"/>
              </a:lnSpc>
              <a:spcBef>
                <a:spcPct val="0"/>
              </a:spcBef>
              <a:spcAft>
                <a:spcPct val="0"/>
              </a:spcAft>
              <a:buClrTx/>
              <a:buSzTx/>
              <a:buFont typeface="AU Passata" pitchFamily="34" charset="0"/>
              <a:buNone/>
              <a:tabLst/>
            </a:pPr>
            <a:endParaRPr kumimoji="0" lang="en-GB" sz="1600" b="0" i="0" u="none" strike="noStrike" cap="none" normalizeH="0" baseline="0" err="1">
              <a:ln>
                <a:noFill/>
              </a:ln>
              <a:solidFill>
                <a:schemeClr val="bg1"/>
              </a:solidFill>
              <a:effectLst/>
              <a:latin typeface="AU Passata" pitchFamily="34" charset="0"/>
            </a:endParaRPr>
          </a:p>
        </p:txBody>
      </p:sp>
      <p:sp>
        <p:nvSpPr>
          <p:cNvPr id="10" name="Slide Number Placeholder 9"/>
          <p:cNvSpPr>
            <a:spLocks noGrp="1"/>
          </p:cNvSpPr>
          <p:nvPr>
            <p:ph type="sldNum" sz="quarter" idx="15"/>
          </p:nvPr>
        </p:nvSpPr>
        <p:spPr>
          <a:xfrm>
            <a:off x="11811068" y="6581497"/>
            <a:ext cx="252066" cy="135871"/>
          </a:xfrm>
        </p:spPr>
        <p:txBody>
          <a:bodyPr/>
          <a:lstStyle/>
          <a:p>
            <a:fld id="{77A57C28-2D86-427E-A9BB-9770ACEB4E85}" type="slidenum">
              <a:rPr lang="en-DK" smtClean="0"/>
              <a:t>‹#›</a:t>
            </a:fld>
            <a:endParaRPr lang="en-DK"/>
          </a:p>
        </p:txBody>
      </p:sp>
      <p:sp>
        <p:nvSpPr>
          <p:cNvPr id="6" name="Date Placeholder 5" hidden="1"/>
          <p:cNvSpPr>
            <a:spLocks noGrp="1"/>
          </p:cNvSpPr>
          <p:nvPr>
            <p:ph type="dt" sz="half" idx="13"/>
          </p:nvPr>
        </p:nvSpPr>
        <p:spPr/>
        <p:txBody>
          <a:bodyPr/>
          <a:lstStyle/>
          <a:p>
            <a:fld id="{444B4F88-2FE4-4091-8BDC-B30169267050}" type="datetimeFigureOut">
              <a:rPr lang="en-DK" smtClean="0"/>
              <a:t>21/01/2022</a:t>
            </a:fld>
            <a:endParaRPr lang="en-DK"/>
          </a:p>
        </p:txBody>
      </p:sp>
      <p:sp>
        <p:nvSpPr>
          <p:cNvPr id="8" name="Footer Placeholder 7" hidden="1"/>
          <p:cNvSpPr>
            <a:spLocks noGrp="1"/>
          </p:cNvSpPr>
          <p:nvPr>
            <p:ph type="ftr" sz="quarter" idx="14"/>
          </p:nvPr>
        </p:nvSpPr>
        <p:spPr/>
        <p:txBody>
          <a:bodyPr/>
          <a:lstStyle/>
          <a:p>
            <a:endParaRPr lang="en-DK"/>
          </a:p>
        </p:txBody>
      </p:sp>
      <p:sp>
        <p:nvSpPr>
          <p:cNvPr id="11" name="Text Placeholder 61"/>
          <p:cNvSpPr>
            <a:spLocks noGrp="1"/>
          </p:cNvSpPr>
          <p:nvPr>
            <p:ph type="body" sz="quarter" idx="16" hasCustomPrompt="1"/>
          </p:nvPr>
        </p:nvSpPr>
        <p:spPr>
          <a:xfrm>
            <a:off x="1846421" y="1412776"/>
            <a:ext cx="8499157" cy="3744416"/>
          </a:xfrm>
        </p:spPr>
        <p:txBody>
          <a:bodyPr/>
          <a:lstStyle>
            <a:lvl1pPr marL="432000" indent="-432000" algn="ctr">
              <a:lnSpc>
                <a:spcPct val="107000"/>
              </a:lnSpc>
              <a:buSzPct val="250000"/>
              <a:buFontTx/>
              <a:buBlip>
                <a:blip r:embed="rId2"/>
              </a:buBlip>
              <a:defRPr sz="2800">
                <a:latin typeface="Georgia" panose="02040502050405020303" pitchFamily="18" charset="0"/>
              </a:defRPr>
            </a:lvl1pPr>
            <a:lvl2pPr marL="216000" indent="-216000" algn="ctr">
              <a:lnSpc>
                <a:spcPct val="99000"/>
              </a:lnSpc>
              <a:buFont typeface="Arial" panose="020B0604020202020204" pitchFamily="34" charset="0"/>
              <a:buChar char="-"/>
              <a:defRPr sz="2000" cap="all" baseline="0">
                <a:latin typeface="Georgia" panose="02040502050405020303" pitchFamily="18" charset="0"/>
              </a:defRPr>
            </a:lvl2pPr>
            <a:lvl3pPr algn="ctr">
              <a:buFontTx/>
              <a:buNone/>
              <a:defRPr/>
            </a:lvl3pPr>
          </a:lstStyle>
          <a:p>
            <a:pPr lvl="0"/>
            <a:r>
              <a:rPr lang="en-GB"/>
              <a:t>Click to add Quote text, for next level ENTER and TAB</a:t>
            </a:r>
          </a:p>
          <a:p>
            <a:pPr lvl="1"/>
            <a:r>
              <a:rPr lang="en-GB"/>
              <a:t>Second level</a:t>
            </a:r>
          </a:p>
          <a:p>
            <a:pPr lvl="2"/>
            <a:endParaRPr lang="en-GB"/>
          </a:p>
        </p:txBody>
      </p:sp>
    </p:spTree>
    <p:extLst>
      <p:ext uri="{BB962C8B-B14F-4D97-AF65-F5344CB8AC3E}">
        <p14:creationId xmlns:p14="http://schemas.microsoft.com/office/powerpoint/2010/main" val="158533694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el and Quote slide">
    <p:spTree>
      <p:nvGrpSpPr>
        <p:cNvPr id="1" name=""/>
        <p:cNvGrpSpPr/>
        <p:nvPr/>
      </p:nvGrpSpPr>
      <p:grpSpPr>
        <a:xfrm>
          <a:off x="0" y="0"/>
          <a:ext cx="0" cy="0"/>
          <a:chOff x="0" y="0"/>
          <a:chExt cx="0" cy="0"/>
        </a:xfrm>
      </p:grpSpPr>
      <p:sp>
        <p:nvSpPr>
          <p:cNvPr id="8" name="Hvid baggrund"/>
          <p:cNvSpPr/>
          <p:nvPr/>
        </p:nvSpPr>
        <p:spPr bwMode="auto">
          <a:xfrm>
            <a:off x="1" y="1"/>
            <a:ext cx="12192000" cy="5897563"/>
          </a:xfrm>
          <a:prstGeom prst="rect">
            <a:avLst/>
          </a:prstGeom>
          <a:solidFill>
            <a:schemeClr val="bg1"/>
          </a:solidFill>
          <a:ln w="1778"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95000"/>
              </a:lnSpc>
              <a:spcBef>
                <a:spcPct val="0"/>
              </a:spcBef>
              <a:spcAft>
                <a:spcPct val="0"/>
              </a:spcAft>
              <a:buClrTx/>
              <a:buSzTx/>
              <a:buFont typeface="AU Passata" pitchFamily="34" charset="0"/>
              <a:buNone/>
              <a:tabLst/>
            </a:pPr>
            <a:endParaRPr kumimoji="0" lang="en-GB" sz="1600" b="0" i="0" u="none" strike="noStrike" cap="none" normalizeH="0" baseline="0" err="1">
              <a:ln>
                <a:noFill/>
              </a:ln>
              <a:solidFill>
                <a:schemeClr val="bg1"/>
              </a:solidFill>
              <a:effectLst/>
              <a:latin typeface="AU Passata" pitchFamily="34" charset="0"/>
            </a:endParaRPr>
          </a:p>
        </p:txBody>
      </p:sp>
      <p:sp>
        <p:nvSpPr>
          <p:cNvPr id="5" name="Title 1"/>
          <p:cNvSpPr>
            <a:spLocks noGrp="1"/>
          </p:cNvSpPr>
          <p:nvPr>
            <p:ph type="title"/>
          </p:nvPr>
        </p:nvSpPr>
        <p:spPr>
          <a:xfrm>
            <a:off x="315995" y="230400"/>
            <a:ext cx="11566212" cy="752400"/>
          </a:xfrm>
        </p:spPr>
        <p:txBody>
          <a:bodyPr anchor="t" anchorCtr="0"/>
          <a:lstStyle/>
          <a:p>
            <a:r>
              <a:rPr lang="en-US"/>
              <a:t>Click to edit Master title style</a:t>
            </a:r>
            <a:endParaRPr lang="en-GB"/>
          </a:p>
        </p:txBody>
      </p:sp>
      <p:sp>
        <p:nvSpPr>
          <p:cNvPr id="7" name="Text Placeholder 2"/>
          <p:cNvSpPr>
            <a:spLocks noGrp="1"/>
          </p:cNvSpPr>
          <p:nvPr>
            <p:ph type="body" sz="quarter" idx="11" hasCustomPrompt="1"/>
          </p:nvPr>
        </p:nvSpPr>
        <p:spPr>
          <a:xfrm>
            <a:off x="2998849" y="1853461"/>
            <a:ext cx="6266328" cy="2725288"/>
          </a:xfrm>
        </p:spPr>
        <p:txBody>
          <a:bodyPr/>
          <a:lstStyle>
            <a:lvl1pPr marL="432000" indent="-432000" algn="ctr">
              <a:lnSpc>
                <a:spcPct val="107000"/>
              </a:lnSpc>
              <a:buSzPct val="250000"/>
              <a:buFontTx/>
              <a:buBlip>
                <a:blip r:embed="rId2"/>
              </a:buBlip>
              <a:defRPr sz="2800">
                <a:latin typeface="Georgia" panose="02040502050405020303" pitchFamily="18" charset="0"/>
              </a:defRPr>
            </a:lvl1pPr>
            <a:lvl2pPr marL="216000" indent="-216000" algn="ctr">
              <a:lnSpc>
                <a:spcPct val="99000"/>
              </a:lnSpc>
              <a:buFont typeface="Arial" panose="020B0604020202020204" pitchFamily="34" charset="0"/>
              <a:buChar char="-"/>
              <a:defRPr sz="2000" cap="all" baseline="0">
                <a:latin typeface="Georgia" panose="02040502050405020303" pitchFamily="18" charset="0"/>
              </a:defRPr>
            </a:lvl2pPr>
            <a:lvl3pPr marL="576000" indent="0">
              <a:buNone/>
              <a:defRPr/>
            </a:lvl3pPr>
          </a:lstStyle>
          <a:p>
            <a:pPr lvl="0"/>
            <a:r>
              <a:rPr lang="en-GB"/>
              <a:t>Click to add Quote text, for next level ENTER and TAB</a:t>
            </a:r>
          </a:p>
          <a:p>
            <a:pPr lvl="1"/>
            <a:r>
              <a:rPr lang="en-GB"/>
              <a:t>Second level</a:t>
            </a:r>
          </a:p>
        </p:txBody>
      </p:sp>
      <p:sp>
        <p:nvSpPr>
          <p:cNvPr id="11" name="Slide Number Placeholder 10"/>
          <p:cNvSpPr>
            <a:spLocks noGrp="1"/>
          </p:cNvSpPr>
          <p:nvPr>
            <p:ph type="sldNum" sz="quarter" idx="15"/>
          </p:nvPr>
        </p:nvSpPr>
        <p:spPr>
          <a:xfrm>
            <a:off x="11811068" y="6581497"/>
            <a:ext cx="252066" cy="135871"/>
          </a:xfrm>
        </p:spPr>
        <p:txBody>
          <a:bodyPr/>
          <a:lstStyle/>
          <a:p>
            <a:fld id="{77A57C28-2D86-427E-A9BB-9770ACEB4E85}" type="slidenum">
              <a:rPr lang="en-DK" smtClean="0"/>
              <a:t>‹#›</a:t>
            </a:fld>
            <a:endParaRPr lang="en-DK"/>
          </a:p>
        </p:txBody>
      </p:sp>
      <p:sp>
        <p:nvSpPr>
          <p:cNvPr id="6" name="Date Placeholder 5" hidden="1"/>
          <p:cNvSpPr>
            <a:spLocks noGrp="1"/>
          </p:cNvSpPr>
          <p:nvPr>
            <p:ph type="dt" sz="half" idx="13"/>
          </p:nvPr>
        </p:nvSpPr>
        <p:spPr/>
        <p:txBody>
          <a:bodyPr/>
          <a:lstStyle/>
          <a:p>
            <a:fld id="{444B4F88-2FE4-4091-8BDC-B30169267050}" type="datetimeFigureOut">
              <a:rPr lang="en-DK" smtClean="0"/>
              <a:t>21/01/2022</a:t>
            </a:fld>
            <a:endParaRPr lang="en-DK"/>
          </a:p>
        </p:txBody>
      </p:sp>
      <p:sp>
        <p:nvSpPr>
          <p:cNvPr id="10" name="Footer Placeholder 9" hidden="1"/>
          <p:cNvSpPr>
            <a:spLocks noGrp="1"/>
          </p:cNvSpPr>
          <p:nvPr>
            <p:ph type="ftr" sz="quarter" idx="14"/>
          </p:nvPr>
        </p:nvSpPr>
        <p:spPr/>
        <p:txBody>
          <a:bodyPr/>
          <a:lstStyle/>
          <a:p>
            <a:endParaRPr lang="en-DK"/>
          </a:p>
        </p:txBody>
      </p:sp>
    </p:spTree>
    <p:extLst>
      <p:ext uri="{BB962C8B-B14F-4D97-AF65-F5344CB8AC3E}">
        <p14:creationId xmlns:p14="http://schemas.microsoft.com/office/powerpoint/2010/main" val="7255498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Full slide content">
    <p:spTree>
      <p:nvGrpSpPr>
        <p:cNvPr id="1" name=""/>
        <p:cNvGrpSpPr/>
        <p:nvPr/>
      </p:nvGrpSpPr>
      <p:grpSpPr>
        <a:xfrm>
          <a:off x="0" y="0"/>
          <a:ext cx="0" cy="0"/>
          <a:chOff x="0" y="0"/>
          <a:chExt cx="0" cy="0"/>
        </a:xfrm>
      </p:grpSpPr>
      <p:sp>
        <p:nvSpPr>
          <p:cNvPr id="5" name="Content Placeholder 1"/>
          <p:cNvSpPr>
            <a:spLocks noGrp="1"/>
          </p:cNvSpPr>
          <p:nvPr>
            <p:ph sz="quarter" idx="12"/>
          </p:nvPr>
        </p:nvSpPr>
        <p:spPr>
          <a:xfrm>
            <a:off x="328698" y="328612"/>
            <a:ext cx="11553659" cy="62134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8" name="Slide Number Placeholder 7"/>
          <p:cNvSpPr>
            <a:spLocks noGrp="1"/>
          </p:cNvSpPr>
          <p:nvPr>
            <p:ph type="sldNum" sz="quarter" idx="15"/>
          </p:nvPr>
        </p:nvSpPr>
        <p:spPr>
          <a:xfrm>
            <a:off x="11811068" y="6581497"/>
            <a:ext cx="252066" cy="135871"/>
          </a:xfrm>
        </p:spPr>
        <p:txBody>
          <a:bodyPr/>
          <a:lstStyle/>
          <a:p>
            <a:fld id="{77A57C28-2D86-427E-A9BB-9770ACEB4E85}" type="slidenum">
              <a:rPr lang="en-DK" smtClean="0"/>
              <a:t>‹#›</a:t>
            </a:fld>
            <a:endParaRPr lang="en-DK"/>
          </a:p>
        </p:txBody>
      </p:sp>
      <p:sp>
        <p:nvSpPr>
          <p:cNvPr id="6" name="Date Placeholder 5" hidden="1"/>
          <p:cNvSpPr>
            <a:spLocks noGrp="1"/>
          </p:cNvSpPr>
          <p:nvPr>
            <p:ph type="dt" sz="half" idx="13"/>
          </p:nvPr>
        </p:nvSpPr>
        <p:spPr/>
        <p:txBody>
          <a:bodyPr/>
          <a:lstStyle/>
          <a:p>
            <a:fld id="{444B4F88-2FE4-4091-8BDC-B30169267050}" type="datetimeFigureOut">
              <a:rPr lang="en-DK" smtClean="0"/>
              <a:t>21/01/2022</a:t>
            </a:fld>
            <a:endParaRPr lang="en-DK"/>
          </a:p>
        </p:txBody>
      </p:sp>
      <p:sp>
        <p:nvSpPr>
          <p:cNvPr id="7" name="Footer Placeholder 6" hidden="1"/>
          <p:cNvSpPr>
            <a:spLocks noGrp="1"/>
          </p:cNvSpPr>
          <p:nvPr>
            <p:ph type="ftr" sz="quarter" idx="14"/>
          </p:nvPr>
        </p:nvSpPr>
        <p:spPr/>
        <p:txBody>
          <a:bodyPr/>
          <a:lstStyle/>
          <a:p>
            <a:endParaRPr lang="en-DK"/>
          </a:p>
        </p:txBody>
      </p:sp>
    </p:spTree>
    <p:extLst>
      <p:ext uri="{BB962C8B-B14F-4D97-AF65-F5344CB8AC3E}">
        <p14:creationId xmlns:p14="http://schemas.microsoft.com/office/powerpoint/2010/main" val="317756460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Kun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6" name="TextBox 5"/>
          <p:cNvSpPr txBox="1"/>
          <p:nvPr/>
        </p:nvSpPr>
        <p:spPr>
          <a:xfrm>
            <a:off x="-2160917" y="1022477"/>
            <a:ext cx="2013173" cy="473425"/>
          </a:xfrm>
          <a:prstGeom prst="rect">
            <a:avLst/>
          </a:prstGeom>
          <a:noFill/>
        </p:spPr>
        <p:txBody>
          <a:bodyPr wrap="square" lIns="0" tIns="0" rIns="0" bIns="0" rtlCol="0">
            <a:noAutofit/>
          </a:bodyPr>
          <a:lstStyle/>
          <a:p>
            <a:pPr algn="r">
              <a:lnSpc>
                <a:spcPct val="100000"/>
              </a:lnSpc>
            </a:pPr>
            <a:r>
              <a:rPr lang="en-GB" sz="1000" noProof="1">
                <a:solidFill>
                  <a:schemeClr val="tx1">
                    <a:lumMod val="75000"/>
                    <a:lumOff val="25000"/>
                  </a:schemeClr>
                </a:solidFill>
              </a:rPr>
              <a:t>Ændr 2. linje i overskriften </a:t>
            </a:r>
            <a:br>
              <a:rPr lang="en-GB" sz="1000" noProof="1">
                <a:solidFill>
                  <a:schemeClr val="tx1">
                    <a:lumMod val="75000"/>
                    <a:lumOff val="25000"/>
                  </a:schemeClr>
                </a:solidFill>
              </a:rPr>
            </a:br>
            <a:r>
              <a:rPr lang="en-GB" sz="1000" noProof="1">
                <a:solidFill>
                  <a:schemeClr val="tx1">
                    <a:lumMod val="75000"/>
                    <a:lumOff val="25000"/>
                  </a:schemeClr>
                </a:solidFill>
              </a:rPr>
              <a:t>til AU Passata Light</a:t>
            </a:r>
            <a:endParaRPr lang="en-GB" sz="4799"/>
          </a:p>
        </p:txBody>
      </p:sp>
      <p:sp>
        <p:nvSpPr>
          <p:cNvPr id="9" name="Slide Number Placeholder 8"/>
          <p:cNvSpPr>
            <a:spLocks noGrp="1"/>
          </p:cNvSpPr>
          <p:nvPr>
            <p:ph type="sldNum" sz="quarter" idx="12"/>
          </p:nvPr>
        </p:nvSpPr>
        <p:spPr>
          <a:xfrm>
            <a:off x="11811068" y="6581497"/>
            <a:ext cx="252066" cy="135871"/>
          </a:xfrm>
        </p:spPr>
        <p:txBody>
          <a:bodyPr/>
          <a:lstStyle/>
          <a:p>
            <a:fld id="{77A57C28-2D86-427E-A9BB-9770ACEB4E85}" type="slidenum">
              <a:rPr lang="en-DK" smtClean="0"/>
              <a:t>‹#›</a:t>
            </a:fld>
            <a:endParaRPr lang="en-DK"/>
          </a:p>
        </p:txBody>
      </p:sp>
      <p:sp>
        <p:nvSpPr>
          <p:cNvPr id="7" name="Date Placeholder 6" hidden="1"/>
          <p:cNvSpPr>
            <a:spLocks noGrp="1"/>
          </p:cNvSpPr>
          <p:nvPr>
            <p:ph type="dt" sz="half" idx="10"/>
          </p:nvPr>
        </p:nvSpPr>
        <p:spPr/>
        <p:txBody>
          <a:bodyPr/>
          <a:lstStyle/>
          <a:p>
            <a:fld id="{444B4F88-2FE4-4091-8BDC-B30169267050}" type="datetimeFigureOut">
              <a:rPr lang="en-DK" smtClean="0"/>
              <a:t>21/01/2022</a:t>
            </a:fld>
            <a:endParaRPr lang="en-DK"/>
          </a:p>
        </p:txBody>
      </p:sp>
      <p:sp>
        <p:nvSpPr>
          <p:cNvPr id="8" name="Footer Placeholder 7" hidden="1"/>
          <p:cNvSpPr>
            <a:spLocks noGrp="1"/>
          </p:cNvSpPr>
          <p:nvPr>
            <p:ph type="ftr" sz="quarter" idx="11"/>
          </p:nvPr>
        </p:nvSpPr>
        <p:spPr/>
        <p:txBody>
          <a:bodyPr/>
          <a:lstStyle/>
          <a:p>
            <a:endParaRPr lang="en-DK"/>
          </a:p>
        </p:txBody>
      </p:sp>
    </p:spTree>
    <p:extLst>
      <p:ext uri="{BB962C8B-B14F-4D97-AF65-F5344CB8AC3E}">
        <p14:creationId xmlns:p14="http://schemas.microsoft.com/office/powerpoint/2010/main" val="11495692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Tomt">
    <p:spTree>
      <p:nvGrpSpPr>
        <p:cNvPr id="1" name=""/>
        <p:cNvGrpSpPr/>
        <p:nvPr/>
      </p:nvGrpSpPr>
      <p:grpSpPr>
        <a:xfrm>
          <a:off x="0" y="0"/>
          <a:ext cx="0" cy="0"/>
          <a:chOff x="0" y="0"/>
          <a:chExt cx="0" cy="0"/>
        </a:xfrm>
      </p:grpSpPr>
      <p:sp>
        <p:nvSpPr>
          <p:cNvPr id="3" name="Rectangle 2"/>
          <p:cNvSpPr/>
          <p:nvPr/>
        </p:nvSpPr>
        <p:spPr bwMode="auto">
          <a:xfrm>
            <a:off x="766019" y="1340768"/>
            <a:ext cx="1224455" cy="504056"/>
          </a:xfrm>
          <a:prstGeom prst="rect">
            <a:avLst/>
          </a:prstGeom>
          <a:solidFill>
            <a:schemeClr val="bg1"/>
          </a:solidFill>
          <a:ln w="1778"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95000"/>
              </a:lnSpc>
              <a:spcBef>
                <a:spcPct val="0"/>
              </a:spcBef>
              <a:spcAft>
                <a:spcPct val="0"/>
              </a:spcAft>
              <a:buClrTx/>
              <a:buSzTx/>
              <a:buFont typeface="AU Passata" pitchFamily="34" charset="0"/>
              <a:buNone/>
              <a:tabLst/>
            </a:pPr>
            <a:endParaRPr kumimoji="0" lang="en-GB" sz="1600" b="0" i="0" u="none" strike="noStrike" cap="none" normalizeH="0" baseline="0" err="1">
              <a:ln>
                <a:noFill/>
              </a:ln>
              <a:solidFill>
                <a:schemeClr val="bg1"/>
              </a:solidFill>
              <a:effectLst/>
              <a:latin typeface="AU Passata" pitchFamily="34" charset="0"/>
            </a:endParaRPr>
          </a:p>
        </p:txBody>
      </p:sp>
      <p:sp>
        <p:nvSpPr>
          <p:cNvPr id="5" name="Slide Number Placeholder 4"/>
          <p:cNvSpPr>
            <a:spLocks noGrp="1"/>
          </p:cNvSpPr>
          <p:nvPr>
            <p:ph type="sldNum" sz="quarter" idx="12"/>
          </p:nvPr>
        </p:nvSpPr>
        <p:spPr>
          <a:xfrm>
            <a:off x="11811068" y="6581497"/>
            <a:ext cx="252066" cy="135871"/>
          </a:xfrm>
        </p:spPr>
        <p:txBody>
          <a:bodyPr/>
          <a:lstStyle/>
          <a:p>
            <a:fld id="{77A57C28-2D86-427E-A9BB-9770ACEB4E85}" type="slidenum">
              <a:rPr lang="en-DK" smtClean="0"/>
              <a:t>‹#›</a:t>
            </a:fld>
            <a:endParaRPr lang="en-DK"/>
          </a:p>
        </p:txBody>
      </p:sp>
      <p:sp>
        <p:nvSpPr>
          <p:cNvPr id="2" name="Date Placeholder 1" hidden="1"/>
          <p:cNvSpPr>
            <a:spLocks noGrp="1"/>
          </p:cNvSpPr>
          <p:nvPr>
            <p:ph type="dt" sz="half" idx="10"/>
          </p:nvPr>
        </p:nvSpPr>
        <p:spPr/>
        <p:txBody>
          <a:bodyPr/>
          <a:lstStyle/>
          <a:p>
            <a:fld id="{444B4F88-2FE4-4091-8BDC-B30169267050}" type="datetimeFigureOut">
              <a:rPr lang="en-DK" smtClean="0"/>
              <a:t>21/01/2022</a:t>
            </a:fld>
            <a:endParaRPr lang="en-DK"/>
          </a:p>
        </p:txBody>
      </p:sp>
      <p:sp>
        <p:nvSpPr>
          <p:cNvPr id="4" name="Footer Placeholder 3" hidden="1"/>
          <p:cNvSpPr>
            <a:spLocks noGrp="1"/>
          </p:cNvSpPr>
          <p:nvPr>
            <p:ph type="ftr" sz="quarter" idx="11"/>
          </p:nvPr>
        </p:nvSpPr>
        <p:spPr/>
        <p:txBody>
          <a:bodyPr/>
          <a:lstStyle/>
          <a:p>
            <a:endParaRPr lang="en-DK"/>
          </a:p>
        </p:txBody>
      </p:sp>
    </p:spTree>
    <p:extLst>
      <p:ext uri="{BB962C8B-B14F-4D97-AF65-F5344CB8AC3E}">
        <p14:creationId xmlns:p14="http://schemas.microsoft.com/office/powerpoint/2010/main" val="391922693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p:cSld name="End slide Logo">
    <p:bg>
      <p:bgPr>
        <a:solidFill>
          <a:schemeClr val="bg1"/>
        </a:solidFill>
        <a:effectLst/>
      </p:bgPr>
    </p:bg>
    <p:spTree>
      <p:nvGrpSpPr>
        <p:cNvPr id="1" name=""/>
        <p:cNvGrpSpPr/>
        <p:nvPr/>
      </p:nvGrpSpPr>
      <p:grpSpPr>
        <a:xfrm>
          <a:off x="0" y="0"/>
          <a:ext cx="0" cy="0"/>
          <a:chOff x="0" y="0"/>
          <a:chExt cx="0" cy="0"/>
        </a:xfrm>
      </p:grpSpPr>
      <p:sp>
        <p:nvSpPr>
          <p:cNvPr id="8" name="Farvet baggrund"/>
          <p:cNvSpPr/>
          <p:nvPr/>
        </p:nvSpPr>
        <p:spPr>
          <a:xfrm>
            <a:off x="1" y="0"/>
            <a:ext cx="1219200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4799"/>
          </a:p>
        </p:txBody>
      </p:sp>
      <p:pic>
        <p:nvPicPr>
          <p:cNvPr id="6" name="Logo"/>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30034" y="2163364"/>
            <a:ext cx="2531931" cy="2531272"/>
          </a:xfrm>
          <a:prstGeom prst="rect">
            <a:avLst/>
          </a:prstGeom>
        </p:spPr>
      </p:pic>
      <p:sp>
        <p:nvSpPr>
          <p:cNvPr id="5" name="Date Placeholder 4" hidden="1"/>
          <p:cNvSpPr>
            <a:spLocks noGrp="1"/>
          </p:cNvSpPr>
          <p:nvPr>
            <p:ph type="dt" sz="half" idx="10"/>
          </p:nvPr>
        </p:nvSpPr>
        <p:spPr/>
        <p:txBody>
          <a:bodyPr/>
          <a:lstStyle/>
          <a:p>
            <a:fld id="{444B4F88-2FE4-4091-8BDC-B30169267050}" type="datetimeFigureOut">
              <a:rPr lang="en-DK" smtClean="0"/>
              <a:t>21/01/2022</a:t>
            </a:fld>
            <a:endParaRPr lang="en-DK"/>
          </a:p>
        </p:txBody>
      </p:sp>
      <p:sp>
        <p:nvSpPr>
          <p:cNvPr id="7" name="Footer Placeholder 6" hidden="1"/>
          <p:cNvSpPr>
            <a:spLocks noGrp="1"/>
          </p:cNvSpPr>
          <p:nvPr>
            <p:ph type="ftr" sz="quarter" idx="11"/>
          </p:nvPr>
        </p:nvSpPr>
        <p:spPr/>
        <p:txBody>
          <a:bodyPr/>
          <a:lstStyle/>
          <a:p>
            <a:endParaRPr lang="en-DK"/>
          </a:p>
        </p:txBody>
      </p:sp>
      <p:sp>
        <p:nvSpPr>
          <p:cNvPr id="9" name="Slide Number Placeholder 8" hidden="1"/>
          <p:cNvSpPr>
            <a:spLocks noGrp="1"/>
          </p:cNvSpPr>
          <p:nvPr>
            <p:ph type="sldNum" sz="quarter" idx="12"/>
          </p:nvPr>
        </p:nvSpPr>
        <p:spPr>
          <a:xfrm>
            <a:off x="0" y="7020001"/>
            <a:ext cx="0" cy="426079"/>
          </a:xfrm>
        </p:spPr>
        <p:txBody>
          <a:bodyPr/>
          <a:lstStyle>
            <a:lvl1pPr>
              <a:defRPr sz="100">
                <a:noFill/>
              </a:defRPr>
            </a:lvl1pPr>
          </a:lstStyle>
          <a:p>
            <a:fld id="{77A57C28-2D86-427E-A9BB-9770ACEB4E85}" type="slidenum">
              <a:rPr lang="en-DK" smtClean="0"/>
              <a:t>‹#›</a:t>
            </a:fld>
            <a:endParaRPr lang="en-DK"/>
          </a:p>
        </p:txBody>
      </p:sp>
    </p:spTree>
    <p:extLst>
      <p:ext uri="{BB962C8B-B14F-4D97-AF65-F5344CB8AC3E}">
        <p14:creationId xmlns:p14="http://schemas.microsoft.com/office/powerpoint/2010/main" val="407532892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End slide">
    <p:bg>
      <p:bgPr>
        <a:solidFill>
          <a:schemeClr val="bg1"/>
        </a:solidFill>
        <a:effectLst/>
      </p:bgPr>
    </p:bg>
    <p:spTree>
      <p:nvGrpSpPr>
        <p:cNvPr id="1" name=""/>
        <p:cNvGrpSpPr/>
        <p:nvPr/>
      </p:nvGrpSpPr>
      <p:grpSpPr>
        <a:xfrm>
          <a:off x="0" y="0"/>
          <a:ext cx="0" cy="0"/>
          <a:chOff x="0" y="0"/>
          <a:chExt cx="0" cy="0"/>
        </a:xfrm>
      </p:grpSpPr>
      <p:sp>
        <p:nvSpPr>
          <p:cNvPr id="16" name="Farvet baggrund"/>
          <p:cNvSpPr/>
          <p:nvPr/>
        </p:nvSpPr>
        <p:spPr>
          <a:xfrm>
            <a:off x="1" y="0"/>
            <a:ext cx="1219200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4799"/>
          </a:p>
        </p:txBody>
      </p:sp>
      <p:sp>
        <p:nvSpPr>
          <p:cNvPr id="34" name="Pladsholder til tekst 2"/>
          <p:cNvSpPr txBox="1">
            <a:spLocks/>
          </p:cNvSpPr>
          <p:nvPr/>
        </p:nvSpPr>
        <p:spPr>
          <a:xfrm>
            <a:off x="1091198" y="2098690"/>
            <a:ext cx="12748736" cy="1329861"/>
          </a:xfrm>
          <a:prstGeom prst="rect">
            <a:avLst/>
          </a:prstGeom>
        </p:spPr>
        <p:txBody>
          <a:bodyPr wrap="square" lIns="0" tIns="0" rIns="0" bIns="21600">
            <a:spAutoFit/>
          </a:bodyPr>
          <a:lstStyle>
            <a:lvl1pPr marL="0" indent="0" algn="l" rtl="0" eaLnBrk="1" fontAlgn="base" hangingPunct="1">
              <a:lnSpc>
                <a:spcPct val="95000"/>
              </a:lnSpc>
              <a:spcBef>
                <a:spcPts val="600"/>
              </a:spcBef>
              <a:spcAft>
                <a:spcPct val="0"/>
              </a:spcAft>
              <a:buClr>
                <a:schemeClr val="accent3"/>
              </a:buClr>
              <a:buSzPct val="75000"/>
              <a:buFont typeface="Wingdings 3" pitchFamily="18" charset="2"/>
              <a:buNone/>
              <a:defRPr sz="2200">
                <a:solidFill>
                  <a:schemeClr val="bg1"/>
                </a:solidFill>
                <a:latin typeface="AU Peto" panose="040C0B07020602020301" pitchFamily="82" charset="0"/>
                <a:ea typeface="AU Peto" panose="040C0B07020602020301" pitchFamily="82" charset="0"/>
                <a:cs typeface="+mn-cs"/>
              </a:defRPr>
            </a:lvl1pPr>
            <a:lvl2pPr marL="324000" indent="-324000" algn="l" rtl="0" eaLnBrk="1" fontAlgn="base" hangingPunct="1">
              <a:lnSpc>
                <a:spcPct val="95000"/>
              </a:lnSpc>
              <a:spcBef>
                <a:spcPts val="600"/>
              </a:spcBef>
              <a:spcAft>
                <a:spcPct val="0"/>
              </a:spcAft>
              <a:buClr>
                <a:schemeClr val="accent3"/>
              </a:buClr>
              <a:buSzPct val="75000"/>
              <a:buFont typeface="Wingdings 3" pitchFamily="18" charset="2"/>
              <a:buChar char="u"/>
              <a:defRPr sz="1600">
                <a:solidFill>
                  <a:srgbClr val="000000"/>
                </a:solidFill>
                <a:latin typeface="+mn-lt"/>
              </a:defRPr>
            </a:lvl2pPr>
            <a:lvl3pPr marL="324000" indent="-324000" algn="l" rtl="0" eaLnBrk="1" fontAlgn="base" hangingPunct="1">
              <a:lnSpc>
                <a:spcPct val="95000"/>
              </a:lnSpc>
              <a:spcBef>
                <a:spcPts val="600"/>
              </a:spcBef>
              <a:spcAft>
                <a:spcPct val="0"/>
              </a:spcAft>
              <a:buClr>
                <a:schemeClr val="accent3"/>
              </a:buClr>
              <a:buSzPct val="75000"/>
              <a:buFont typeface="Wingdings 3" pitchFamily="18" charset="2"/>
              <a:buChar char="u"/>
              <a:defRPr sz="1600">
                <a:solidFill>
                  <a:srgbClr val="000000"/>
                </a:solidFill>
                <a:latin typeface="+mn-lt"/>
              </a:defRPr>
            </a:lvl3pPr>
            <a:lvl4pPr marL="324000" indent="-324000" algn="l" rtl="0" eaLnBrk="1" fontAlgn="base" hangingPunct="1">
              <a:lnSpc>
                <a:spcPct val="95000"/>
              </a:lnSpc>
              <a:spcBef>
                <a:spcPts val="600"/>
              </a:spcBef>
              <a:spcAft>
                <a:spcPct val="0"/>
              </a:spcAft>
              <a:buClr>
                <a:schemeClr val="accent3"/>
              </a:buClr>
              <a:buSzPct val="75000"/>
              <a:buFont typeface="Wingdings 3" pitchFamily="18" charset="2"/>
              <a:buChar char="u"/>
              <a:defRPr sz="1600">
                <a:solidFill>
                  <a:srgbClr val="000000"/>
                </a:solidFill>
                <a:latin typeface="+mn-lt"/>
              </a:defRPr>
            </a:lvl4pPr>
            <a:lvl5pPr marL="324000" indent="-324000" algn="l" rtl="0" eaLnBrk="1" fontAlgn="base" hangingPunct="1">
              <a:lnSpc>
                <a:spcPct val="95000"/>
              </a:lnSpc>
              <a:spcBef>
                <a:spcPts val="600"/>
              </a:spcBef>
              <a:spcAft>
                <a:spcPct val="0"/>
              </a:spcAft>
              <a:buClr>
                <a:schemeClr val="accent3"/>
              </a:buClr>
              <a:buSzPct val="75000"/>
              <a:buFont typeface="Wingdings 3" pitchFamily="18" charset="2"/>
              <a:buChar char="u"/>
              <a:defRPr sz="1600">
                <a:solidFill>
                  <a:srgbClr val="000000"/>
                </a:solidFill>
                <a:latin typeface="+mn-lt"/>
              </a:defRPr>
            </a:lvl5pPr>
            <a:lvl6pPr marL="1352550" indent="-176213" algn="l" rtl="0" eaLnBrk="1" fontAlgn="base" hangingPunct="1">
              <a:lnSpc>
                <a:spcPct val="99000"/>
              </a:lnSpc>
              <a:spcBef>
                <a:spcPct val="20000"/>
              </a:spcBef>
              <a:spcAft>
                <a:spcPct val="0"/>
              </a:spcAft>
              <a:buFont typeface="AU Passata" pitchFamily="34" charset="0"/>
              <a:buChar char="›"/>
              <a:defRPr sz="1600">
                <a:solidFill>
                  <a:schemeClr val="bg2"/>
                </a:solidFill>
                <a:latin typeface="+mn-lt"/>
              </a:defRPr>
            </a:lvl6pPr>
            <a:lvl7pPr marL="1809750" indent="-176213" algn="l" rtl="0" eaLnBrk="1" fontAlgn="base" hangingPunct="1">
              <a:lnSpc>
                <a:spcPct val="99000"/>
              </a:lnSpc>
              <a:spcBef>
                <a:spcPct val="20000"/>
              </a:spcBef>
              <a:spcAft>
                <a:spcPct val="0"/>
              </a:spcAft>
              <a:buFont typeface="AU Passata" pitchFamily="34" charset="0"/>
              <a:buChar char="›"/>
              <a:defRPr sz="1600">
                <a:solidFill>
                  <a:schemeClr val="bg2"/>
                </a:solidFill>
                <a:latin typeface="+mn-lt"/>
              </a:defRPr>
            </a:lvl7pPr>
            <a:lvl8pPr marL="2266950" indent="-176213" algn="l" rtl="0" eaLnBrk="1" fontAlgn="base" hangingPunct="1">
              <a:lnSpc>
                <a:spcPct val="99000"/>
              </a:lnSpc>
              <a:spcBef>
                <a:spcPct val="20000"/>
              </a:spcBef>
              <a:spcAft>
                <a:spcPct val="0"/>
              </a:spcAft>
              <a:buFont typeface="AU Passata" pitchFamily="34" charset="0"/>
              <a:buChar char="›"/>
              <a:defRPr sz="1600">
                <a:solidFill>
                  <a:schemeClr val="bg2"/>
                </a:solidFill>
                <a:latin typeface="+mn-lt"/>
              </a:defRPr>
            </a:lvl8pPr>
            <a:lvl9pPr marL="2724150" indent="-176213" algn="l" rtl="0" eaLnBrk="1" fontAlgn="base" hangingPunct="1">
              <a:lnSpc>
                <a:spcPct val="99000"/>
              </a:lnSpc>
              <a:spcBef>
                <a:spcPct val="20000"/>
              </a:spcBef>
              <a:spcAft>
                <a:spcPct val="0"/>
              </a:spcAft>
              <a:buFont typeface="AU Passata" pitchFamily="34" charset="0"/>
              <a:buChar char="›"/>
              <a:defRPr sz="1600">
                <a:solidFill>
                  <a:schemeClr val="bg2"/>
                </a:solidFill>
                <a:latin typeface="+mn-lt"/>
              </a:defRPr>
            </a:lvl9pPr>
          </a:lstStyle>
          <a:p>
            <a:pPr>
              <a:lnSpc>
                <a:spcPct val="85000"/>
              </a:lnSpc>
            </a:pPr>
            <a:r>
              <a:rPr lang="en-GB" sz="10000" kern="0">
                <a:solidFill>
                  <a:schemeClr val="accent6"/>
                </a:solidFill>
                <a:latin typeface="AU Peto" panose="040C0B07020602020301" pitchFamily="82" charset="0"/>
              </a:rPr>
              <a:t>Aarhus</a:t>
            </a:r>
            <a:endParaRPr lang="en-GB" sz="2200"/>
          </a:p>
        </p:txBody>
      </p:sp>
      <p:sp>
        <p:nvSpPr>
          <p:cNvPr id="6" name="Pladsholder til tekst 2"/>
          <p:cNvSpPr txBox="1">
            <a:spLocks/>
          </p:cNvSpPr>
          <p:nvPr/>
        </p:nvSpPr>
        <p:spPr>
          <a:xfrm>
            <a:off x="7441478" y="2093601"/>
            <a:ext cx="4357619" cy="1329861"/>
          </a:xfrm>
          <a:prstGeom prst="rect">
            <a:avLst/>
          </a:prstGeom>
        </p:spPr>
        <p:txBody>
          <a:bodyPr wrap="square" lIns="0" tIns="0" rIns="0" bIns="21600">
            <a:spAutoFit/>
          </a:bodyPr>
          <a:lstStyle>
            <a:lvl1pPr marL="0" indent="0" algn="l" rtl="0" eaLnBrk="1" fontAlgn="base" hangingPunct="1">
              <a:lnSpc>
                <a:spcPct val="95000"/>
              </a:lnSpc>
              <a:spcBef>
                <a:spcPts val="600"/>
              </a:spcBef>
              <a:spcAft>
                <a:spcPct val="0"/>
              </a:spcAft>
              <a:buClr>
                <a:schemeClr val="accent3"/>
              </a:buClr>
              <a:buSzPct val="75000"/>
              <a:buFont typeface="Wingdings 3" pitchFamily="18" charset="2"/>
              <a:buNone/>
              <a:defRPr sz="2200">
                <a:solidFill>
                  <a:schemeClr val="bg1"/>
                </a:solidFill>
                <a:latin typeface="AU Peto" panose="040C0B07020602020301" pitchFamily="82" charset="0"/>
                <a:ea typeface="AU Peto" panose="040C0B07020602020301" pitchFamily="82" charset="0"/>
                <a:cs typeface="+mn-cs"/>
              </a:defRPr>
            </a:lvl1pPr>
            <a:lvl2pPr marL="324000" indent="-324000" algn="l" rtl="0" eaLnBrk="1" fontAlgn="base" hangingPunct="1">
              <a:lnSpc>
                <a:spcPct val="95000"/>
              </a:lnSpc>
              <a:spcBef>
                <a:spcPts val="600"/>
              </a:spcBef>
              <a:spcAft>
                <a:spcPct val="0"/>
              </a:spcAft>
              <a:buClr>
                <a:schemeClr val="accent3"/>
              </a:buClr>
              <a:buSzPct val="75000"/>
              <a:buFont typeface="Wingdings 3" pitchFamily="18" charset="2"/>
              <a:buChar char="u"/>
              <a:defRPr sz="1600">
                <a:solidFill>
                  <a:srgbClr val="000000"/>
                </a:solidFill>
                <a:latin typeface="+mn-lt"/>
              </a:defRPr>
            </a:lvl2pPr>
            <a:lvl3pPr marL="324000" indent="-324000" algn="l" rtl="0" eaLnBrk="1" fontAlgn="base" hangingPunct="1">
              <a:lnSpc>
                <a:spcPct val="95000"/>
              </a:lnSpc>
              <a:spcBef>
                <a:spcPts val="600"/>
              </a:spcBef>
              <a:spcAft>
                <a:spcPct val="0"/>
              </a:spcAft>
              <a:buClr>
                <a:schemeClr val="accent3"/>
              </a:buClr>
              <a:buSzPct val="75000"/>
              <a:buFont typeface="Wingdings 3" pitchFamily="18" charset="2"/>
              <a:buChar char="u"/>
              <a:defRPr sz="1600">
                <a:solidFill>
                  <a:srgbClr val="000000"/>
                </a:solidFill>
                <a:latin typeface="+mn-lt"/>
              </a:defRPr>
            </a:lvl3pPr>
            <a:lvl4pPr marL="324000" indent="-324000" algn="l" rtl="0" eaLnBrk="1" fontAlgn="base" hangingPunct="1">
              <a:lnSpc>
                <a:spcPct val="95000"/>
              </a:lnSpc>
              <a:spcBef>
                <a:spcPts val="600"/>
              </a:spcBef>
              <a:spcAft>
                <a:spcPct val="0"/>
              </a:spcAft>
              <a:buClr>
                <a:schemeClr val="accent3"/>
              </a:buClr>
              <a:buSzPct val="75000"/>
              <a:buFont typeface="Wingdings 3" pitchFamily="18" charset="2"/>
              <a:buChar char="u"/>
              <a:defRPr sz="1600">
                <a:solidFill>
                  <a:srgbClr val="000000"/>
                </a:solidFill>
                <a:latin typeface="+mn-lt"/>
              </a:defRPr>
            </a:lvl4pPr>
            <a:lvl5pPr marL="324000" indent="-324000" algn="l" rtl="0" eaLnBrk="1" fontAlgn="base" hangingPunct="1">
              <a:lnSpc>
                <a:spcPct val="95000"/>
              </a:lnSpc>
              <a:spcBef>
                <a:spcPts val="600"/>
              </a:spcBef>
              <a:spcAft>
                <a:spcPct val="0"/>
              </a:spcAft>
              <a:buClr>
                <a:schemeClr val="accent3"/>
              </a:buClr>
              <a:buSzPct val="75000"/>
              <a:buFont typeface="Wingdings 3" pitchFamily="18" charset="2"/>
              <a:buChar char="u"/>
              <a:defRPr sz="1600">
                <a:solidFill>
                  <a:srgbClr val="000000"/>
                </a:solidFill>
                <a:latin typeface="+mn-lt"/>
              </a:defRPr>
            </a:lvl5pPr>
            <a:lvl6pPr marL="1352550" indent="-176213" algn="l" rtl="0" eaLnBrk="1" fontAlgn="base" hangingPunct="1">
              <a:lnSpc>
                <a:spcPct val="99000"/>
              </a:lnSpc>
              <a:spcBef>
                <a:spcPct val="20000"/>
              </a:spcBef>
              <a:spcAft>
                <a:spcPct val="0"/>
              </a:spcAft>
              <a:buFont typeface="AU Passata" pitchFamily="34" charset="0"/>
              <a:buChar char="›"/>
              <a:defRPr sz="1600">
                <a:solidFill>
                  <a:schemeClr val="bg2"/>
                </a:solidFill>
                <a:latin typeface="+mn-lt"/>
              </a:defRPr>
            </a:lvl6pPr>
            <a:lvl7pPr marL="1809750" indent="-176213" algn="l" rtl="0" eaLnBrk="1" fontAlgn="base" hangingPunct="1">
              <a:lnSpc>
                <a:spcPct val="99000"/>
              </a:lnSpc>
              <a:spcBef>
                <a:spcPct val="20000"/>
              </a:spcBef>
              <a:spcAft>
                <a:spcPct val="0"/>
              </a:spcAft>
              <a:buFont typeface="AU Passata" pitchFamily="34" charset="0"/>
              <a:buChar char="›"/>
              <a:defRPr sz="1600">
                <a:solidFill>
                  <a:schemeClr val="bg2"/>
                </a:solidFill>
                <a:latin typeface="+mn-lt"/>
              </a:defRPr>
            </a:lvl7pPr>
            <a:lvl8pPr marL="2266950" indent="-176213" algn="l" rtl="0" eaLnBrk="1" fontAlgn="base" hangingPunct="1">
              <a:lnSpc>
                <a:spcPct val="99000"/>
              </a:lnSpc>
              <a:spcBef>
                <a:spcPct val="20000"/>
              </a:spcBef>
              <a:spcAft>
                <a:spcPct val="0"/>
              </a:spcAft>
              <a:buFont typeface="AU Passata" pitchFamily="34" charset="0"/>
              <a:buChar char="›"/>
              <a:defRPr sz="1600">
                <a:solidFill>
                  <a:schemeClr val="bg2"/>
                </a:solidFill>
                <a:latin typeface="+mn-lt"/>
              </a:defRPr>
            </a:lvl8pPr>
            <a:lvl9pPr marL="2724150" indent="-176213" algn="l" rtl="0" eaLnBrk="1" fontAlgn="base" hangingPunct="1">
              <a:lnSpc>
                <a:spcPct val="99000"/>
              </a:lnSpc>
              <a:spcBef>
                <a:spcPct val="20000"/>
              </a:spcBef>
              <a:spcAft>
                <a:spcPct val="0"/>
              </a:spcAft>
              <a:buFont typeface="AU Passata" pitchFamily="34" charset="0"/>
              <a:buChar char="›"/>
              <a:defRPr sz="1600">
                <a:solidFill>
                  <a:schemeClr val="bg2"/>
                </a:solidFill>
                <a:latin typeface="+mn-lt"/>
              </a:defRPr>
            </a:lvl9pPr>
          </a:lstStyle>
          <a:p>
            <a:pPr>
              <a:lnSpc>
                <a:spcPct val="85000"/>
              </a:lnSpc>
            </a:pPr>
            <a:r>
              <a:rPr lang="en-GB" sz="10000" kern="0" err="1">
                <a:solidFill>
                  <a:schemeClr val="bg1"/>
                </a:solidFill>
                <a:latin typeface="AU Peto" panose="040C0B07020602020301" pitchFamily="82" charset="0"/>
              </a:rPr>
              <a:t>uni</a:t>
            </a:r>
            <a:endParaRPr lang="en-GB" sz="10000" kern="0">
              <a:solidFill>
                <a:schemeClr val="bg1"/>
              </a:solidFill>
              <a:latin typeface="AU Peto" panose="040C0B07020602020301" pitchFamily="82" charset="0"/>
            </a:endParaRPr>
          </a:p>
        </p:txBody>
      </p:sp>
      <p:sp>
        <p:nvSpPr>
          <p:cNvPr id="7" name="Pladsholder til tekst 2"/>
          <p:cNvSpPr txBox="1">
            <a:spLocks/>
          </p:cNvSpPr>
          <p:nvPr/>
        </p:nvSpPr>
        <p:spPr>
          <a:xfrm>
            <a:off x="1881982" y="3428551"/>
            <a:ext cx="9291452" cy="1329861"/>
          </a:xfrm>
          <a:prstGeom prst="rect">
            <a:avLst/>
          </a:prstGeom>
        </p:spPr>
        <p:txBody>
          <a:bodyPr wrap="square" lIns="0" tIns="0" rIns="0" bIns="21600">
            <a:spAutoFit/>
          </a:bodyPr>
          <a:lstStyle>
            <a:lvl1pPr marL="0" indent="0" algn="l" rtl="0" eaLnBrk="1" fontAlgn="base" hangingPunct="1">
              <a:lnSpc>
                <a:spcPct val="95000"/>
              </a:lnSpc>
              <a:spcBef>
                <a:spcPts val="600"/>
              </a:spcBef>
              <a:spcAft>
                <a:spcPct val="0"/>
              </a:spcAft>
              <a:buClr>
                <a:schemeClr val="accent3"/>
              </a:buClr>
              <a:buSzPct val="75000"/>
              <a:buFont typeface="Wingdings 3" pitchFamily="18" charset="2"/>
              <a:buNone/>
              <a:defRPr sz="2200">
                <a:solidFill>
                  <a:schemeClr val="bg1"/>
                </a:solidFill>
                <a:latin typeface="AU Peto" panose="040C0B07020602020301" pitchFamily="82" charset="0"/>
                <a:ea typeface="AU Peto" panose="040C0B07020602020301" pitchFamily="82" charset="0"/>
                <a:cs typeface="+mn-cs"/>
              </a:defRPr>
            </a:lvl1pPr>
            <a:lvl2pPr marL="324000" indent="-324000" algn="l" rtl="0" eaLnBrk="1" fontAlgn="base" hangingPunct="1">
              <a:lnSpc>
                <a:spcPct val="95000"/>
              </a:lnSpc>
              <a:spcBef>
                <a:spcPts val="600"/>
              </a:spcBef>
              <a:spcAft>
                <a:spcPct val="0"/>
              </a:spcAft>
              <a:buClr>
                <a:schemeClr val="accent3"/>
              </a:buClr>
              <a:buSzPct val="75000"/>
              <a:buFont typeface="Wingdings 3" pitchFamily="18" charset="2"/>
              <a:buChar char="u"/>
              <a:defRPr sz="1600">
                <a:solidFill>
                  <a:srgbClr val="000000"/>
                </a:solidFill>
                <a:latin typeface="+mn-lt"/>
              </a:defRPr>
            </a:lvl2pPr>
            <a:lvl3pPr marL="324000" indent="-324000" algn="l" rtl="0" eaLnBrk="1" fontAlgn="base" hangingPunct="1">
              <a:lnSpc>
                <a:spcPct val="95000"/>
              </a:lnSpc>
              <a:spcBef>
                <a:spcPts val="600"/>
              </a:spcBef>
              <a:spcAft>
                <a:spcPct val="0"/>
              </a:spcAft>
              <a:buClr>
                <a:schemeClr val="accent3"/>
              </a:buClr>
              <a:buSzPct val="75000"/>
              <a:buFont typeface="Wingdings 3" pitchFamily="18" charset="2"/>
              <a:buChar char="u"/>
              <a:defRPr sz="1600">
                <a:solidFill>
                  <a:srgbClr val="000000"/>
                </a:solidFill>
                <a:latin typeface="+mn-lt"/>
              </a:defRPr>
            </a:lvl3pPr>
            <a:lvl4pPr marL="324000" indent="-324000" algn="l" rtl="0" eaLnBrk="1" fontAlgn="base" hangingPunct="1">
              <a:lnSpc>
                <a:spcPct val="95000"/>
              </a:lnSpc>
              <a:spcBef>
                <a:spcPts val="600"/>
              </a:spcBef>
              <a:spcAft>
                <a:spcPct val="0"/>
              </a:spcAft>
              <a:buClr>
                <a:schemeClr val="accent3"/>
              </a:buClr>
              <a:buSzPct val="75000"/>
              <a:buFont typeface="Wingdings 3" pitchFamily="18" charset="2"/>
              <a:buChar char="u"/>
              <a:defRPr sz="1600">
                <a:solidFill>
                  <a:srgbClr val="000000"/>
                </a:solidFill>
                <a:latin typeface="+mn-lt"/>
              </a:defRPr>
            </a:lvl4pPr>
            <a:lvl5pPr marL="324000" indent="-324000" algn="l" rtl="0" eaLnBrk="1" fontAlgn="base" hangingPunct="1">
              <a:lnSpc>
                <a:spcPct val="95000"/>
              </a:lnSpc>
              <a:spcBef>
                <a:spcPts val="600"/>
              </a:spcBef>
              <a:spcAft>
                <a:spcPct val="0"/>
              </a:spcAft>
              <a:buClr>
                <a:schemeClr val="accent3"/>
              </a:buClr>
              <a:buSzPct val="75000"/>
              <a:buFont typeface="Wingdings 3" pitchFamily="18" charset="2"/>
              <a:buChar char="u"/>
              <a:defRPr sz="1600">
                <a:solidFill>
                  <a:srgbClr val="000000"/>
                </a:solidFill>
                <a:latin typeface="+mn-lt"/>
              </a:defRPr>
            </a:lvl5pPr>
            <a:lvl6pPr marL="1352550" indent="-176213" algn="l" rtl="0" eaLnBrk="1" fontAlgn="base" hangingPunct="1">
              <a:lnSpc>
                <a:spcPct val="99000"/>
              </a:lnSpc>
              <a:spcBef>
                <a:spcPct val="20000"/>
              </a:spcBef>
              <a:spcAft>
                <a:spcPct val="0"/>
              </a:spcAft>
              <a:buFont typeface="AU Passata" pitchFamily="34" charset="0"/>
              <a:buChar char="›"/>
              <a:defRPr sz="1600">
                <a:solidFill>
                  <a:schemeClr val="bg2"/>
                </a:solidFill>
                <a:latin typeface="+mn-lt"/>
              </a:defRPr>
            </a:lvl6pPr>
            <a:lvl7pPr marL="1809750" indent="-176213" algn="l" rtl="0" eaLnBrk="1" fontAlgn="base" hangingPunct="1">
              <a:lnSpc>
                <a:spcPct val="99000"/>
              </a:lnSpc>
              <a:spcBef>
                <a:spcPct val="20000"/>
              </a:spcBef>
              <a:spcAft>
                <a:spcPct val="0"/>
              </a:spcAft>
              <a:buFont typeface="AU Passata" pitchFamily="34" charset="0"/>
              <a:buChar char="›"/>
              <a:defRPr sz="1600">
                <a:solidFill>
                  <a:schemeClr val="bg2"/>
                </a:solidFill>
                <a:latin typeface="+mn-lt"/>
              </a:defRPr>
            </a:lvl7pPr>
            <a:lvl8pPr marL="2266950" indent="-176213" algn="l" rtl="0" eaLnBrk="1" fontAlgn="base" hangingPunct="1">
              <a:lnSpc>
                <a:spcPct val="99000"/>
              </a:lnSpc>
              <a:spcBef>
                <a:spcPct val="20000"/>
              </a:spcBef>
              <a:spcAft>
                <a:spcPct val="0"/>
              </a:spcAft>
              <a:buFont typeface="AU Passata" pitchFamily="34" charset="0"/>
              <a:buChar char="›"/>
              <a:defRPr sz="1600">
                <a:solidFill>
                  <a:schemeClr val="bg2"/>
                </a:solidFill>
                <a:latin typeface="+mn-lt"/>
              </a:defRPr>
            </a:lvl8pPr>
            <a:lvl9pPr marL="2724150" indent="-176213" algn="l" rtl="0" eaLnBrk="1" fontAlgn="base" hangingPunct="1">
              <a:lnSpc>
                <a:spcPct val="99000"/>
              </a:lnSpc>
              <a:spcBef>
                <a:spcPct val="20000"/>
              </a:spcBef>
              <a:spcAft>
                <a:spcPct val="0"/>
              </a:spcAft>
              <a:buFont typeface="AU Passata" pitchFamily="34" charset="0"/>
              <a:buChar char="›"/>
              <a:defRPr sz="1600">
                <a:solidFill>
                  <a:schemeClr val="bg2"/>
                </a:solidFill>
                <a:latin typeface="+mn-lt"/>
              </a:defRPr>
            </a:lvl9pPr>
          </a:lstStyle>
          <a:p>
            <a:pPr algn="ctr">
              <a:lnSpc>
                <a:spcPct val="85000"/>
              </a:lnSpc>
            </a:pPr>
            <a:r>
              <a:rPr lang="en-GB" sz="10000" kern="0" err="1">
                <a:solidFill>
                  <a:schemeClr val="bg1"/>
                </a:solidFill>
                <a:latin typeface="AU Peto" panose="040C0B07020602020301" pitchFamily="82" charset="0"/>
              </a:rPr>
              <a:t>versiet</a:t>
            </a:r>
            <a:endParaRPr lang="en-GB" sz="10000">
              <a:solidFill>
                <a:schemeClr val="bg1"/>
              </a:solidFill>
              <a:latin typeface="AU Peto" panose="040C0B07020602020301" pitchFamily="82" charset="0"/>
            </a:endParaRPr>
          </a:p>
        </p:txBody>
      </p:sp>
      <p:sp>
        <p:nvSpPr>
          <p:cNvPr id="8" name="Date Placeholder 4" hidden="1"/>
          <p:cNvSpPr>
            <a:spLocks noGrp="1"/>
          </p:cNvSpPr>
          <p:nvPr>
            <p:ph type="dt" sz="half" idx="10"/>
          </p:nvPr>
        </p:nvSpPr>
        <p:spPr>
          <a:xfrm>
            <a:off x="0" y="7020000"/>
            <a:ext cx="0" cy="0"/>
          </a:xfrm>
        </p:spPr>
        <p:txBody>
          <a:bodyPr/>
          <a:lstStyle/>
          <a:p>
            <a:fld id="{444B4F88-2FE4-4091-8BDC-B30169267050}" type="datetimeFigureOut">
              <a:rPr lang="en-DK" smtClean="0"/>
              <a:t>21/01/2022</a:t>
            </a:fld>
            <a:endParaRPr lang="en-DK"/>
          </a:p>
        </p:txBody>
      </p:sp>
      <p:sp>
        <p:nvSpPr>
          <p:cNvPr id="9" name="Footer Placeholder 6" hidden="1"/>
          <p:cNvSpPr>
            <a:spLocks noGrp="1"/>
          </p:cNvSpPr>
          <p:nvPr>
            <p:ph type="ftr" sz="quarter" idx="11"/>
          </p:nvPr>
        </p:nvSpPr>
        <p:spPr>
          <a:xfrm>
            <a:off x="0" y="7020000"/>
            <a:ext cx="0" cy="0"/>
          </a:xfrm>
        </p:spPr>
        <p:txBody>
          <a:bodyPr/>
          <a:lstStyle/>
          <a:p>
            <a:endParaRPr lang="en-DK"/>
          </a:p>
        </p:txBody>
      </p:sp>
      <p:sp>
        <p:nvSpPr>
          <p:cNvPr id="10" name="Slide Number Placeholder 8" hidden="1"/>
          <p:cNvSpPr>
            <a:spLocks noGrp="1"/>
          </p:cNvSpPr>
          <p:nvPr>
            <p:ph type="sldNum" sz="quarter" idx="12"/>
          </p:nvPr>
        </p:nvSpPr>
        <p:spPr>
          <a:xfrm>
            <a:off x="0" y="7020001"/>
            <a:ext cx="0" cy="426079"/>
          </a:xfrm>
        </p:spPr>
        <p:txBody>
          <a:bodyPr/>
          <a:lstStyle>
            <a:lvl1pPr>
              <a:defRPr sz="100">
                <a:noFill/>
              </a:defRPr>
            </a:lvl1pPr>
          </a:lstStyle>
          <a:p>
            <a:fld id="{77A57C28-2D86-427E-A9BB-9770ACEB4E85}" type="slidenum">
              <a:rPr lang="en-DK" smtClean="0"/>
              <a:t>‹#›</a:t>
            </a:fld>
            <a:endParaRPr lang="en-DK"/>
          </a:p>
        </p:txBody>
      </p:sp>
    </p:spTree>
    <p:extLst>
      <p:ext uri="{BB962C8B-B14F-4D97-AF65-F5344CB8AC3E}">
        <p14:creationId xmlns:p14="http://schemas.microsoft.com/office/powerpoint/2010/main" val="17714639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Title slide with text">
    <p:spTree>
      <p:nvGrpSpPr>
        <p:cNvPr id="1" name=""/>
        <p:cNvGrpSpPr/>
        <p:nvPr/>
      </p:nvGrpSpPr>
      <p:grpSpPr>
        <a:xfrm>
          <a:off x="0" y="0"/>
          <a:ext cx="0" cy="0"/>
          <a:chOff x="0" y="0"/>
          <a:chExt cx="0" cy="0"/>
        </a:xfrm>
      </p:grpSpPr>
      <p:sp>
        <p:nvSpPr>
          <p:cNvPr id="21" name="Farvet baggrund"/>
          <p:cNvSpPr/>
          <p:nvPr/>
        </p:nvSpPr>
        <p:spPr>
          <a:xfrm>
            <a:off x="1" y="0"/>
            <a:ext cx="1219200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4799"/>
          </a:p>
        </p:txBody>
      </p:sp>
      <p:sp>
        <p:nvSpPr>
          <p:cNvPr id="19" name="White Top Rectangle"/>
          <p:cNvSpPr>
            <a:spLocks noChangeArrowheads="1"/>
          </p:cNvSpPr>
          <p:nvPr/>
        </p:nvSpPr>
        <p:spPr bwMode="auto">
          <a:xfrm>
            <a:off x="986095" y="3443622"/>
            <a:ext cx="648169" cy="46800"/>
          </a:xfrm>
          <a:prstGeom prst="rect">
            <a:avLst/>
          </a:prstGeom>
          <a:solidFill>
            <a:schemeClr val="bg1"/>
          </a:solidFill>
          <a:ln w="9525">
            <a:noFill/>
            <a:miter lim="800000"/>
            <a:headEnd/>
            <a:tailEnd/>
          </a:ln>
          <a:effectLst/>
        </p:spPr>
        <p:txBody>
          <a:bodyPr wrap="none" anchor="ctr"/>
          <a:lstStyle/>
          <a:p>
            <a:pPr>
              <a:defRPr/>
            </a:pPr>
            <a:endParaRPr lang="en-GB" sz="4799"/>
          </a:p>
        </p:txBody>
      </p:sp>
      <p:sp>
        <p:nvSpPr>
          <p:cNvPr id="34819" name="Title 1"/>
          <p:cNvSpPr>
            <a:spLocks noGrp="1" noChangeArrowheads="1"/>
          </p:cNvSpPr>
          <p:nvPr>
            <p:ph type="ctrTitle"/>
          </p:nvPr>
        </p:nvSpPr>
        <p:spPr>
          <a:xfrm>
            <a:off x="982100" y="1520316"/>
            <a:ext cx="9545793" cy="1779553"/>
          </a:xfrm>
        </p:spPr>
        <p:txBody>
          <a:bodyPr wrap="square" anchor="b" anchorCtr="0">
            <a:noAutofit/>
          </a:bodyPr>
          <a:lstStyle>
            <a:lvl1pPr>
              <a:lnSpc>
                <a:spcPct val="90000"/>
              </a:lnSpc>
              <a:defRPr sz="6000" baseline="0">
                <a:solidFill>
                  <a:schemeClr val="bg1"/>
                </a:solidFill>
                <a:latin typeface="AU Passata Light" panose="020B0303030902030804" pitchFamily="34" charset="0"/>
              </a:defRPr>
            </a:lvl1pPr>
          </a:lstStyle>
          <a:p>
            <a:r>
              <a:rPr lang="en-US"/>
              <a:t>Click to edit Master title style</a:t>
            </a:r>
            <a:endParaRPr lang="en-GB"/>
          </a:p>
        </p:txBody>
      </p:sp>
      <p:sp>
        <p:nvSpPr>
          <p:cNvPr id="4" name="Text Placeholder 3"/>
          <p:cNvSpPr>
            <a:spLocks noGrp="1"/>
          </p:cNvSpPr>
          <p:nvPr>
            <p:ph type="body" sz="quarter" idx="11"/>
          </p:nvPr>
        </p:nvSpPr>
        <p:spPr>
          <a:xfrm>
            <a:off x="986095" y="3715432"/>
            <a:ext cx="7163077" cy="1746085"/>
          </a:xfrm>
        </p:spPr>
        <p:txBody>
          <a:bodyPr/>
          <a:lstStyle>
            <a:lvl1pPr marL="0" indent="0">
              <a:lnSpc>
                <a:spcPct val="101000"/>
              </a:lnSpc>
              <a:buFontTx/>
              <a:buNone/>
              <a:defRPr sz="2700"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
        <p:nvSpPr>
          <p:cNvPr id="22" name="TextBox 21"/>
          <p:cNvSpPr txBox="1"/>
          <p:nvPr/>
        </p:nvSpPr>
        <p:spPr>
          <a:xfrm>
            <a:off x="-2160917" y="2132856"/>
            <a:ext cx="2013173" cy="738664"/>
          </a:xfrm>
          <a:prstGeom prst="rect">
            <a:avLst/>
          </a:prstGeom>
          <a:noFill/>
        </p:spPr>
        <p:txBody>
          <a:bodyPr wrap="square" lIns="0" tIns="0" rIns="0" bIns="0" rtlCol="0">
            <a:noAutofit/>
          </a:bodyPr>
          <a:lstStyle/>
          <a:p>
            <a:pPr algn="r">
              <a:lnSpc>
                <a:spcPct val="100000"/>
              </a:lnSpc>
            </a:pPr>
            <a:r>
              <a:rPr lang="en-GB" sz="1000" noProof="1">
                <a:solidFill>
                  <a:schemeClr val="tx1">
                    <a:lumMod val="75000"/>
                    <a:lumOff val="25000"/>
                  </a:schemeClr>
                </a:solidFill>
              </a:rPr>
              <a:t>Ændr 2. linje i overskriften </a:t>
            </a:r>
            <a:br>
              <a:rPr lang="en-GB" sz="1000" noProof="1">
                <a:solidFill>
                  <a:schemeClr val="tx1">
                    <a:lumMod val="75000"/>
                    <a:lumOff val="25000"/>
                  </a:schemeClr>
                </a:solidFill>
              </a:rPr>
            </a:br>
            <a:r>
              <a:rPr lang="en-GB" sz="1000" noProof="1">
                <a:solidFill>
                  <a:schemeClr val="tx1">
                    <a:lumMod val="75000"/>
                    <a:lumOff val="25000"/>
                  </a:schemeClr>
                </a:solidFill>
              </a:rPr>
              <a:t>til AU Passata bold</a:t>
            </a:r>
            <a:endParaRPr lang="en-GB" sz="4799"/>
          </a:p>
        </p:txBody>
      </p:sp>
      <p:sp>
        <p:nvSpPr>
          <p:cNvPr id="38" name="OFF_logo2Computed"/>
          <p:cNvSpPr txBox="1">
            <a:spLocks noChangeArrowheads="1"/>
          </p:cNvSpPr>
          <p:nvPr/>
        </p:nvSpPr>
        <p:spPr bwMode="auto">
          <a:xfrm>
            <a:off x="972254" y="5997600"/>
            <a:ext cx="2350657" cy="676612"/>
          </a:xfrm>
          <a:prstGeom prst="rect">
            <a:avLst/>
          </a:prstGeom>
          <a:noFill/>
          <a:ln w="1778" algn="ctr">
            <a:noFill/>
            <a:miter lim="800000"/>
            <a:headEnd/>
            <a:tailEnd/>
          </a:ln>
          <a:effectLst/>
        </p:spPr>
        <p:txBody>
          <a:bodyPr wrap="square" lIns="0" tIns="583200" rIns="0" bIns="0">
            <a:spAutoFit/>
          </a:bodyPr>
          <a:lstStyle/>
          <a:p>
            <a:pPr>
              <a:lnSpc>
                <a:spcPct val="95000"/>
              </a:lnSpc>
              <a:defRPr/>
            </a:pPr>
            <a:r>
              <a:rPr lang="en-GB" sz="600" cap="all" spc="40" baseline="0">
                <a:solidFill>
                  <a:schemeClr val="bg1"/>
                </a:solidFill>
                <a:latin typeface="AU Passata Light" pitchFamily="34" charset="0"/>
              </a:rPr>
              <a:t>Department of Engineering</a:t>
            </a:r>
          </a:p>
        </p:txBody>
      </p:sp>
      <p:sp>
        <p:nvSpPr>
          <p:cNvPr id="43" name="OFF_logo1Computed"/>
          <p:cNvSpPr/>
          <p:nvPr/>
        </p:nvSpPr>
        <p:spPr bwMode="auto">
          <a:xfrm>
            <a:off x="972253" y="5997600"/>
            <a:ext cx="768039" cy="589622"/>
          </a:xfrm>
          <a:prstGeom prst="rect">
            <a:avLst/>
          </a:prstGeom>
          <a:noFill/>
          <a:ln w="1778" cap="flat" cmpd="sng" algn="ctr">
            <a:noFill/>
            <a:prstDash val="solid"/>
            <a:round/>
            <a:headEnd type="none" w="med" len="med"/>
            <a:tailEnd type="none" w="med" len="med"/>
          </a:ln>
          <a:effectLst/>
        </p:spPr>
        <p:txBody>
          <a:bodyPr vert="horz" wrap="none" lIns="0" tIns="309600" rIns="0" bIns="0" numCol="1" rtlCol="0" anchor="t" anchorCtr="0" compatLnSpc="1">
            <a:prstTxWarp prst="textNoShape">
              <a:avLst/>
            </a:prstTxWarp>
            <a:spAutoFit/>
          </a:bodyPr>
          <a:lstStyle/>
          <a:p>
            <a:pPr marL="0" marR="0" indent="0" algn="l" defTabSz="914400" rtl="0" eaLnBrk="1" fontAlgn="base" latinLnBrk="0" hangingPunct="1">
              <a:lnSpc>
                <a:spcPct val="90000"/>
              </a:lnSpc>
              <a:spcBef>
                <a:spcPct val="0"/>
              </a:spcBef>
              <a:spcAft>
                <a:spcPct val="0"/>
              </a:spcAft>
              <a:buClrTx/>
              <a:buSzTx/>
              <a:buFont typeface="AU Passata" pitchFamily="34" charset="0"/>
              <a:buNone/>
              <a:tabLst/>
            </a:pPr>
            <a:r>
              <a:rPr kumimoji="0" lang="en-GB" sz="1000" b="0" i="0" u="none" strike="noStrike" cap="all" normalizeH="0" baseline="0" noProof="1">
                <a:ln>
                  <a:noFill/>
                </a:ln>
                <a:solidFill>
                  <a:schemeClr val="bg1"/>
                </a:solidFill>
                <a:effectLst/>
                <a:latin typeface="AU Passata" pitchFamily="34" charset="0"/>
              </a:rPr>
              <a:t>Aarhus
University</a:t>
            </a:r>
          </a:p>
        </p:txBody>
      </p:sp>
      <p:sp>
        <p:nvSpPr>
          <p:cNvPr id="39" name="Date_DateCustomA"/>
          <p:cNvSpPr txBox="1">
            <a:spLocks noChangeArrowheads="1"/>
          </p:cNvSpPr>
          <p:nvPr/>
        </p:nvSpPr>
        <p:spPr bwMode="auto">
          <a:xfrm>
            <a:off x="3692294" y="5997600"/>
            <a:ext cx="2272432" cy="582176"/>
          </a:xfrm>
          <a:prstGeom prst="rect">
            <a:avLst/>
          </a:prstGeom>
          <a:noFill/>
          <a:ln w="1778" algn="ctr">
            <a:noFill/>
            <a:miter lim="800000"/>
            <a:headEnd/>
            <a:tailEnd/>
          </a:ln>
          <a:effectLst/>
        </p:spPr>
        <p:txBody>
          <a:bodyPr wrap="square" lIns="0" tIns="475200" rIns="0" bIns="0" anchor="t" anchorCtr="0">
            <a:spAutoFit/>
          </a:bodyPr>
          <a:lstStyle/>
          <a:p>
            <a:pPr algn="r">
              <a:lnSpc>
                <a:spcPct val="95000"/>
              </a:lnSpc>
              <a:defRPr/>
            </a:pPr>
            <a:r>
              <a:rPr lang="en-GB" sz="700" b="0" cap="all" baseline="0">
                <a:solidFill>
                  <a:schemeClr val="bg1"/>
                </a:solidFill>
                <a:latin typeface="+mn-lt"/>
              </a:rPr>
              <a:t>23 December 2020</a:t>
            </a:r>
          </a:p>
        </p:txBody>
      </p:sp>
      <p:sp>
        <p:nvSpPr>
          <p:cNvPr id="41" name="USR_Title"/>
          <p:cNvSpPr txBox="1">
            <a:spLocks noChangeArrowheads="1"/>
          </p:cNvSpPr>
          <p:nvPr/>
        </p:nvSpPr>
        <p:spPr bwMode="auto">
          <a:xfrm>
            <a:off x="6241669" y="5997600"/>
            <a:ext cx="2983193" cy="582176"/>
          </a:xfrm>
          <a:prstGeom prst="rect">
            <a:avLst/>
          </a:prstGeom>
          <a:noFill/>
          <a:ln w="1778" algn="ctr">
            <a:noFill/>
            <a:miter lim="800000"/>
            <a:headEnd/>
            <a:tailEnd/>
          </a:ln>
          <a:effectLst/>
        </p:spPr>
        <p:txBody>
          <a:bodyPr lIns="0" tIns="475200" rIns="0" bIns="0" anchor="t" anchorCtr="0">
            <a:spAutoFit/>
          </a:bodyPr>
          <a:lstStyle/>
          <a:p>
            <a:pPr algn="l">
              <a:lnSpc>
                <a:spcPct val="95000"/>
              </a:lnSpc>
              <a:defRPr/>
            </a:pPr>
            <a:r>
              <a:rPr lang="en-GB" sz="700" b="0" cap="all" baseline="0">
                <a:solidFill>
                  <a:schemeClr val="bg1"/>
                </a:solidFill>
                <a:latin typeface="+mn-lt"/>
              </a:rPr>
              <a:t>Exam - Continuum Mechanics for Solids</a:t>
            </a:r>
          </a:p>
        </p:txBody>
      </p:sp>
      <p:sp>
        <p:nvSpPr>
          <p:cNvPr id="40" name="FLD_Event"/>
          <p:cNvSpPr txBox="1">
            <a:spLocks noChangeArrowheads="1"/>
          </p:cNvSpPr>
          <p:nvPr/>
        </p:nvSpPr>
        <p:spPr bwMode="auto">
          <a:xfrm>
            <a:off x="3692294" y="5997600"/>
            <a:ext cx="2272432" cy="447676"/>
          </a:xfrm>
          <a:prstGeom prst="rect">
            <a:avLst/>
          </a:prstGeom>
          <a:noFill/>
          <a:ln w="1778" algn="ctr">
            <a:noFill/>
            <a:miter lim="800000"/>
            <a:headEnd/>
            <a:tailEnd/>
          </a:ln>
          <a:effectLst/>
        </p:spPr>
        <p:txBody>
          <a:bodyPr wrap="square" lIns="0" tIns="342000" rIns="0" bIns="0" anchor="t" anchorCtr="0">
            <a:spAutoFit/>
          </a:bodyPr>
          <a:lstStyle/>
          <a:p>
            <a:pPr algn="r">
              <a:lnSpc>
                <a:spcPct val="95000"/>
              </a:lnSpc>
              <a:defRPr/>
            </a:pPr>
            <a:endParaRPr lang="en-GB" sz="700" b="0" cap="all" baseline="0">
              <a:solidFill>
                <a:schemeClr val="bg1"/>
              </a:solidFill>
              <a:latin typeface="+mn-lt"/>
            </a:endParaRPr>
          </a:p>
        </p:txBody>
      </p:sp>
      <p:sp>
        <p:nvSpPr>
          <p:cNvPr id="42" name="USR_Name"/>
          <p:cNvSpPr txBox="1">
            <a:spLocks noChangeArrowheads="1"/>
          </p:cNvSpPr>
          <p:nvPr/>
        </p:nvSpPr>
        <p:spPr bwMode="auto">
          <a:xfrm>
            <a:off x="6241669" y="5997600"/>
            <a:ext cx="2983193" cy="444040"/>
          </a:xfrm>
          <a:prstGeom prst="rect">
            <a:avLst/>
          </a:prstGeom>
          <a:noFill/>
          <a:ln w="1778" algn="ctr">
            <a:noFill/>
            <a:miter lim="800000"/>
            <a:headEnd/>
            <a:tailEnd/>
          </a:ln>
          <a:effectLst/>
        </p:spPr>
        <p:txBody>
          <a:bodyPr lIns="0" tIns="342000" rIns="0" bIns="0" anchor="t" anchorCtr="0">
            <a:spAutoFit/>
          </a:bodyPr>
          <a:lstStyle/>
          <a:p>
            <a:pPr algn="l">
              <a:lnSpc>
                <a:spcPct val="95000"/>
              </a:lnSpc>
              <a:defRPr/>
            </a:pPr>
            <a:r>
              <a:rPr lang="en-GB" sz="700" b="0" cap="all" baseline="0">
                <a:solidFill>
                  <a:schemeClr val="bg1"/>
                </a:solidFill>
                <a:latin typeface="+mn-lt"/>
              </a:rPr>
              <a:t>Jesper Ellegaard</a:t>
            </a:r>
          </a:p>
        </p:txBody>
      </p:sp>
      <p:pic>
        <p:nvPicPr>
          <p:cNvPr id="17" name="Au logo"/>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2479" y="5997600"/>
            <a:ext cx="557714" cy="558000"/>
          </a:xfrm>
          <a:prstGeom prst="rect">
            <a:avLst/>
          </a:prstGeom>
        </p:spPr>
      </p:pic>
      <p:pic>
        <p:nvPicPr>
          <p:cNvPr id="23" name="Billede stre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74782" y="5997601"/>
            <a:ext cx="71753" cy="557999"/>
          </a:xfrm>
          <a:prstGeom prst="rect">
            <a:avLst/>
          </a:prstGeom>
        </p:spPr>
      </p:pic>
      <p:pic>
        <p:nvPicPr>
          <p:cNvPr id="2013081549" name="SecondaryLogo"/>
          <p:cNvPicPr>
            <a:picLocks noChangeAspect="1"/>
          </p:cNvPicPr>
          <p:nvPr/>
        </p:nvPicPr>
        <p:blipFill>
          <a:blip r:embed="rId4"/>
          <a:stretch>
            <a:fillRect/>
          </a:stretch>
        </p:blipFill>
        <p:spPr>
          <a:xfrm>
            <a:off x="10208659" y="5997600"/>
            <a:ext cx="1658669" cy="558000"/>
          </a:xfrm>
          <a:prstGeom prst="rect">
            <a:avLst/>
          </a:prstGeom>
        </p:spPr>
      </p:pic>
      <p:sp>
        <p:nvSpPr>
          <p:cNvPr id="5" name="Slide Number Placeholder 4"/>
          <p:cNvSpPr>
            <a:spLocks noGrp="1"/>
          </p:cNvSpPr>
          <p:nvPr>
            <p:ph type="sldNum" sz="quarter" idx="14"/>
          </p:nvPr>
        </p:nvSpPr>
        <p:spPr>
          <a:xfrm>
            <a:off x="11811068" y="6581497"/>
            <a:ext cx="252066" cy="135871"/>
          </a:xfrm>
        </p:spPr>
        <p:txBody>
          <a:bodyPr/>
          <a:lstStyle>
            <a:lvl1pPr>
              <a:defRPr>
                <a:solidFill>
                  <a:schemeClr val="bg1"/>
                </a:solidFill>
              </a:defRPr>
            </a:lvl1pPr>
          </a:lstStyle>
          <a:p>
            <a:fld id="{77A57C28-2D86-427E-A9BB-9770ACEB4E85}" type="slidenum">
              <a:rPr lang="en-DK" smtClean="0"/>
              <a:t>‹#›</a:t>
            </a:fld>
            <a:endParaRPr lang="en-DK"/>
          </a:p>
        </p:txBody>
      </p:sp>
      <p:sp>
        <p:nvSpPr>
          <p:cNvPr id="2" name="Date Placeholder 1" hidden="1"/>
          <p:cNvSpPr>
            <a:spLocks noGrp="1"/>
          </p:cNvSpPr>
          <p:nvPr>
            <p:ph type="dt" sz="half" idx="12"/>
          </p:nvPr>
        </p:nvSpPr>
        <p:spPr/>
        <p:txBody>
          <a:bodyPr/>
          <a:lstStyle/>
          <a:p>
            <a:fld id="{444B4F88-2FE4-4091-8BDC-B30169267050}" type="datetimeFigureOut">
              <a:rPr lang="en-DK" smtClean="0"/>
              <a:t>21/01/2022</a:t>
            </a:fld>
            <a:endParaRPr lang="en-DK"/>
          </a:p>
        </p:txBody>
      </p:sp>
      <p:sp>
        <p:nvSpPr>
          <p:cNvPr id="3" name="Footer Placeholder 2" hidden="1"/>
          <p:cNvSpPr>
            <a:spLocks noGrp="1"/>
          </p:cNvSpPr>
          <p:nvPr>
            <p:ph type="ftr" sz="quarter" idx="13"/>
          </p:nvPr>
        </p:nvSpPr>
        <p:spPr/>
        <p:txBody>
          <a:bodyPr/>
          <a:lstStyle/>
          <a:p>
            <a:endParaRPr lang="en-DK"/>
          </a:p>
        </p:txBody>
      </p:sp>
    </p:spTree>
    <p:extLst>
      <p:ext uri="{BB962C8B-B14F-4D97-AF65-F5344CB8AC3E}">
        <p14:creationId xmlns:p14="http://schemas.microsoft.com/office/powerpoint/2010/main" val="70315448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p:cSld name="End slide Aarhus Universitet">
    <p:bg>
      <p:bgPr>
        <a:solidFill>
          <a:schemeClr val="bg1"/>
        </a:solidFill>
        <a:effectLst/>
      </p:bgPr>
    </p:bg>
    <p:spTree>
      <p:nvGrpSpPr>
        <p:cNvPr id="1" name=""/>
        <p:cNvGrpSpPr/>
        <p:nvPr/>
      </p:nvGrpSpPr>
      <p:grpSpPr>
        <a:xfrm>
          <a:off x="0" y="0"/>
          <a:ext cx="0" cy="0"/>
          <a:chOff x="0" y="0"/>
          <a:chExt cx="0" cy="0"/>
        </a:xfrm>
      </p:grpSpPr>
      <p:sp>
        <p:nvSpPr>
          <p:cNvPr id="8" name="Farvet baggrund"/>
          <p:cNvSpPr/>
          <p:nvPr/>
        </p:nvSpPr>
        <p:spPr>
          <a:xfrm>
            <a:off x="1" y="0"/>
            <a:ext cx="1219200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4799"/>
          </a:p>
        </p:txBody>
      </p:sp>
      <p:sp>
        <p:nvSpPr>
          <p:cNvPr id="5" name="LAN_AUWBreak"/>
          <p:cNvSpPr/>
          <p:nvPr/>
        </p:nvSpPr>
        <p:spPr bwMode="auto">
          <a:xfrm>
            <a:off x="6024182" y="2804401"/>
            <a:ext cx="3076964" cy="1293389"/>
          </a:xfrm>
          <a:prstGeom prst="rect">
            <a:avLst/>
          </a:prstGeom>
          <a:noFill/>
          <a:ln w="1778" cap="flat" cmpd="sng" algn="ctr">
            <a:noFill/>
            <a:prstDash val="solid"/>
            <a:round/>
            <a:headEnd type="none" w="med" len="med"/>
            <a:tailEnd type="none" w="med" len="med"/>
          </a:ln>
          <a:effectLst/>
        </p:spPr>
        <p:txBody>
          <a:bodyPr vert="horz" wrap="none" lIns="0" tIns="183600" rIns="0" bIns="0" numCol="1" rtlCol="0" anchor="t" anchorCtr="0" compatLnSpc="1">
            <a:prstTxWarp prst="textNoShape">
              <a:avLst/>
            </a:prstTxWarp>
            <a:spAutoFit/>
          </a:bodyPr>
          <a:lstStyle/>
          <a:p>
            <a:pPr marL="0" marR="0" indent="0" algn="l" defTabSz="914400" rtl="0" eaLnBrk="1" fontAlgn="base" latinLnBrk="0" hangingPunct="1">
              <a:lnSpc>
                <a:spcPct val="90000"/>
              </a:lnSpc>
              <a:spcBef>
                <a:spcPct val="0"/>
              </a:spcBef>
              <a:spcAft>
                <a:spcPct val="0"/>
              </a:spcAft>
              <a:buClrTx/>
              <a:buSzTx/>
              <a:buFont typeface="AU Passata" pitchFamily="34" charset="0"/>
              <a:buNone/>
              <a:tabLst/>
            </a:pPr>
            <a:r>
              <a:rPr kumimoji="0" lang="en-GB" sz="4000" b="0" i="0" u="none" strike="noStrike" cap="all" normalizeH="0" baseline="0" noProof="1">
                <a:ln>
                  <a:noFill/>
                </a:ln>
                <a:solidFill>
                  <a:schemeClr val="bg1"/>
                </a:solidFill>
                <a:effectLst/>
                <a:latin typeface="AU Passata" pitchFamily="34" charset="0"/>
              </a:rPr>
              <a:t>Aarhus
University</a:t>
            </a:r>
          </a:p>
        </p:txBody>
      </p:sp>
      <p:pic>
        <p:nvPicPr>
          <p:cNvPr id="6" name="Logo white"/>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19133" y="2864711"/>
            <a:ext cx="2228980" cy="1116990"/>
          </a:xfrm>
          <a:prstGeom prst="rect">
            <a:avLst/>
          </a:prstGeom>
        </p:spPr>
      </p:pic>
      <p:sp>
        <p:nvSpPr>
          <p:cNvPr id="7" name="Date Placeholder 4" hidden="1"/>
          <p:cNvSpPr>
            <a:spLocks noGrp="1"/>
          </p:cNvSpPr>
          <p:nvPr>
            <p:ph type="dt" sz="half" idx="10"/>
          </p:nvPr>
        </p:nvSpPr>
        <p:spPr>
          <a:xfrm>
            <a:off x="0" y="7020000"/>
            <a:ext cx="0" cy="0"/>
          </a:xfrm>
        </p:spPr>
        <p:txBody>
          <a:bodyPr/>
          <a:lstStyle/>
          <a:p>
            <a:fld id="{444B4F88-2FE4-4091-8BDC-B30169267050}" type="datetimeFigureOut">
              <a:rPr lang="en-DK" smtClean="0"/>
              <a:t>21/01/2022</a:t>
            </a:fld>
            <a:endParaRPr lang="en-DK"/>
          </a:p>
        </p:txBody>
      </p:sp>
      <p:sp>
        <p:nvSpPr>
          <p:cNvPr id="9" name="Footer Placeholder 6" hidden="1"/>
          <p:cNvSpPr>
            <a:spLocks noGrp="1"/>
          </p:cNvSpPr>
          <p:nvPr>
            <p:ph type="ftr" sz="quarter" idx="11"/>
          </p:nvPr>
        </p:nvSpPr>
        <p:spPr>
          <a:xfrm>
            <a:off x="0" y="7020000"/>
            <a:ext cx="0" cy="0"/>
          </a:xfrm>
        </p:spPr>
        <p:txBody>
          <a:bodyPr/>
          <a:lstStyle/>
          <a:p>
            <a:endParaRPr lang="en-DK"/>
          </a:p>
        </p:txBody>
      </p:sp>
      <p:sp>
        <p:nvSpPr>
          <p:cNvPr id="10" name="Slide Number Placeholder 8" hidden="1"/>
          <p:cNvSpPr>
            <a:spLocks noGrp="1"/>
          </p:cNvSpPr>
          <p:nvPr>
            <p:ph type="sldNum" sz="quarter" idx="12"/>
          </p:nvPr>
        </p:nvSpPr>
        <p:spPr>
          <a:xfrm>
            <a:off x="0" y="7020001"/>
            <a:ext cx="0" cy="426079"/>
          </a:xfrm>
        </p:spPr>
        <p:txBody>
          <a:bodyPr/>
          <a:lstStyle>
            <a:lvl1pPr>
              <a:defRPr sz="100">
                <a:noFill/>
              </a:defRPr>
            </a:lvl1pPr>
          </a:lstStyle>
          <a:p>
            <a:fld id="{77A57C28-2D86-427E-A9BB-9770ACEB4E85}" type="slidenum">
              <a:rPr lang="en-DK" smtClean="0"/>
              <a:t>‹#›</a:t>
            </a:fld>
            <a:endParaRPr lang="en-DK"/>
          </a:p>
        </p:txBody>
      </p:sp>
    </p:spTree>
    <p:extLst>
      <p:ext uri="{BB962C8B-B14F-4D97-AF65-F5344CB8AC3E}">
        <p14:creationId xmlns:p14="http://schemas.microsoft.com/office/powerpoint/2010/main" val="52729810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0BF899-E98D-4BBF-ADA5-08A0FB17466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DK"/>
          </a:p>
        </p:txBody>
      </p:sp>
      <p:sp>
        <p:nvSpPr>
          <p:cNvPr id="3" name="Subtitle 2">
            <a:extLst>
              <a:ext uri="{FF2B5EF4-FFF2-40B4-BE49-F238E27FC236}">
                <a16:creationId xmlns:a16="http://schemas.microsoft.com/office/drawing/2014/main" id="{4A9FC7B8-BA7B-4599-8AF6-934E8D8B90E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DK"/>
          </a:p>
        </p:txBody>
      </p:sp>
      <p:sp>
        <p:nvSpPr>
          <p:cNvPr id="4" name="Date Placeholder 3">
            <a:extLst>
              <a:ext uri="{FF2B5EF4-FFF2-40B4-BE49-F238E27FC236}">
                <a16:creationId xmlns:a16="http://schemas.microsoft.com/office/drawing/2014/main" id="{FE361477-30B7-450F-BBA3-D53CDF8996F8}"/>
              </a:ext>
            </a:extLst>
          </p:cNvPr>
          <p:cNvSpPr>
            <a:spLocks noGrp="1"/>
          </p:cNvSpPr>
          <p:nvPr>
            <p:ph type="dt" sz="half" idx="10"/>
          </p:nvPr>
        </p:nvSpPr>
        <p:spPr/>
        <p:txBody>
          <a:bodyPr/>
          <a:lstStyle/>
          <a:p>
            <a:fld id="{444B4F88-2FE4-4091-8BDC-B30169267050}" type="datetimeFigureOut">
              <a:rPr lang="en-DK" smtClean="0"/>
              <a:t>21/01/2022</a:t>
            </a:fld>
            <a:endParaRPr lang="en-DK"/>
          </a:p>
        </p:txBody>
      </p:sp>
      <p:sp>
        <p:nvSpPr>
          <p:cNvPr id="5" name="Footer Placeholder 4">
            <a:extLst>
              <a:ext uri="{FF2B5EF4-FFF2-40B4-BE49-F238E27FC236}">
                <a16:creationId xmlns:a16="http://schemas.microsoft.com/office/drawing/2014/main" id="{A3919807-F6C5-4265-9EC2-BCA02B045393}"/>
              </a:ext>
            </a:extLst>
          </p:cNvPr>
          <p:cNvSpPr>
            <a:spLocks noGrp="1"/>
          </p:cNvSpPr>
          <p:nvPr>
            <p:ph type="ftr" sz="quarter" idx="11"/>
          </p:nvPr>
        </p:nvSpPr>
        <p:spPr/>
        <p:txBody>
          <a:bodyPr/>
          <a:lstStyle/>
          <a:p>
            <a:endParaRPr lang="en-DK"/>
          </a:p>
        </p:txBody>
      </p:sp>
      <p:sp>
        <p:nvSpPr>
          <p:cNvPr id="6" name="Slide Number Placeholder 5">
            <a:extLst>
              <a:ext uri="{FF2B5EF4-FFF2-40B4-BE49-F238E27FC236}">
                <a16:creationId xmlns:a16="http://schemas.microsoft.com/office/drawing/2014/main" id="{FA7149C3-A405-42E1-92D4-4BF71F91BF01}"/>
              </a:ext>
            </a:extLst>
          </p:cNvPr>
          <p:cNvSpPr>
            <a:spLocks noGrp="1"/>
          </p:cNvSpPr>
          <p:nvPr>
            <p:ph type="sldNum" sz="quarter" idx="12"/>
          </p:nvPr>
        </p:nvSpPr>
        <p:spPr/>
        <p:txBody>
          <a:bodyPr/>
          <a:lstStyle/>
          <a:p>
            <a:fld id="{77A57C28-2D86-427E-A9BB-9770ACEB4E85}" type="slidenum">
              <a:rPr lang="en-DK" smtClean="0"/>
              <a:t>‹#›</a:t>
            </a:fld>
            <a:endParaRPr lang="en-DK"/>
          </a:p>
        </p:txBody>
      </p:sp>
    </p:spTree>
    <p:extLst>
      <p:ext uri="{BB962C8B-B14F-4D97-AF65-F5344CB8AC3E}">
        <p14:creationId xmlns:p14="http://schemas.microsoft.com/office/powerpoint/2010/main" val="312263122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C428D3-32CF-4743-9E6B-C5CEEF5C30AD}"/>
              </a:ext>
            </a:extLst>
          </p:cNvPr>
          <p:cNvSpPr>
            <a:spLocks noGrp="1"/>
          </p:cNvSpPr>
          <p:nvPr>
            <p:ph type="title"/>
          </p:nvPr>
        </p:nvSpPr>
        <p:spPr/>
        <p:txBody>
          <a:bodyPr/>
          <a:lstStyle/>
          <a:p>
            <a:r>
              <a:rPr lang="en-US"/>
              <a:t>Click to edit Master title style</a:t>
            </a:r>
            <a:endParaRPr lang="en-DK"/>
          </a:p>
        </p:txBody>
      </p:sp>
      <p:sp>
        <p:nvSpPr>
          <p:cNvPr id="3" name="Content Placeholder 2">
            <a:extLst>
              <a:ext uri="{FF2B5EF4-FFF2-40B4-BE49-F238E27FC236}">
                <a16:creationId xmlns:a16="http://schemas.microsoft.com/office/drawing/2014/main" id="{9F4EE954-C533-40B7-95E4-A4665A62E2B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K"/>
          </a:p>
        </p:txBody>
      </p:sp>
      <p:sp>
        <p:nvSpPr>
          <p:cNvPr id="4" name="Date Placeholder 3">
            <a:extLst>
              <a:ext uri="{FF2B5EF4-FFF2-40B4-BE49-F238E27FC236}">
                <a16:creationId xmlns:a16="http://schemas.microsoft.com/office/drawing/2014/main" id="{E269FE99-CF28-4876-AD7D-FE638267D081}"/>
              </a:ext>
            </a:extLst>
          </p:cNvPr>
          <p:cNvSpPr>
            <a:spLocks noGrp="1"/>
          </p:cNvSpPr>
          <p:nvPr>
            <p:ph type="dt" sz="half" idx="10"/>
          </p:nvPr>
        </p:nvSpPr>
        <p:spPr/>
        <p:txBody>
          <a:bodyPr/>
          <a:lstStyle/>
          <a:p>
            <a:fld id="{444B4F88-2FE4-4091-8BDC-B30169267050}" type="datetimeFigureOut">
              <a:rPr lang="en-DK" smtClean="0"/>
              <a:t>21/01/2022</a:t>
            </a:fld>
            <a:endParaRPr lang="en-DK"/>
          </a:p>
        </p:txBody>
      </p:sp>
      <p:sp>
        <p:nvSpPr>
          <p:cNvPr id="5" name="Footer Placeholder 4">
            <a:extLst>
              <a:ext uri="{FF2B5EF4-FFF2-40B4-BE49-F238E27FC236}">
                <a16:creationId xmlns:a16="http://schemas.microsoft.com/office/drawing/2014/main" id="{D4D5F068-6517-42D1-B85E-771128219F2D}"/>
              </a:ext>
            </a:extLst>
          </p:cNvPr>
          <p:cNvSpPr>
            <a:spLocks noGrp="1"/>
          </p:cNvSpPr>
          <p:nvPr>
            <p:ph type="ftr" sz="quarter" idx="11"/>
          </p:nvPr>
        </p:nvSpPr>
        <p:spPr/>
        <p:txBody>
          <a:bodyPr/>
          <a:lstStyle/>
          <a:p>
            <a:endParaRPr lang="en-DK"/>
          </a:p>
        </p:txBody>
      </p:sp>
      <p:sp>
        <p:nvSpPr>
          <p:cNvPr id="6" name="Slide Number Placeholder 5">
            <a:extLst>
              <a:ext uri="{FF2B5EF4-FFF2-40B4-BE49-F238E27FC236}">
                <a16:creationId xmlns:a16="http://schemas.microsoft.com/office/drawing/2014/main" id="{0B1FEEC9-A7CA-4817-A75B-08DB8F3C5CC0}"/>
              </a:ext>
            </a:extLst>
          </p:cNvPr>
          <p:cNvSpPr>
            <a:spLocks noGrp="1"/>
          </p:cNvSpPr>
          <p:nvPr>
            <p:ph type="sldNum" sz="quarter" idx="12"/>
          </p:nvPr>
        </p:nvSpPr>
        <p:spPr/>
        <p:txBody>
          <a:bodyPr/>
          <a:lstStyle/>
          <a:p>
            <a:fld id="{77A57C28-2D86-427E-A9BB-9770ACEB4E85}" type="slidenum">
              <a:rPr lang="en-DK" smtClean="0"/>
              <a:t>‹#›</a:t>
            </a:fld>
            <a:endParaRPr lang="en-DK"/>
          </a:p>
        </p:txBody>
      </p:sp>
    </p:spTree>
    <p:extLst>
      <p:ext uri="{BB962C8B-B14F-4D97-AF65-F5344CB8AC3E}">
        <p14:creationId xmlns:p14="http://schemas.microsoft.com/office/powerpoint/2010/main" val="376254701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Titeldias">
    <p:spTree>
      <p:nvGrpSpPr>
        <p:cNvPr id="1" name=""/>
        <p:cNvGrpSpPr/>
        <p:nvPr/>
      </p:nvGrpSpPr>
      <p:grpSpPr>
        <a:xfrm>
          <a:off x="0" y="0"/>
          <a:ext cx="0" cy="0"/>
          <a:chOff x="0" y="0"/>
          <a:chExt cx="0" cy="0"/>
        </a:xfrm>
      </p:grpSpPr>
      <p:pic>
        <p:nvPicPr>
          <p:cNvPr id="54" name="Farvet baggrund"/>
          <p:cNvPicPr preferRelativeResize="0">
            <a:picLocks/>
          </p:cNvPicPr>
          <p:nvPr/>
        </p:nvPicPr>
        <p:blipFill>
          <a:blip r:embed="rId2">
            <a:extLst>
              <a:ext uri="{28A0092B-C50C-407E-A947-70E740481C1C}">
                <a14:useLocalDpi xmlns:a14="http://schemas.microsoft.com/office/drawing/2010/main" val="0"/>
              </a:ext>
            </a:extLst>
          </a:blip>
          <a:stretch>
            <a:fillRect/>
          </a:stretch>
        </p:blipFill>
        <p:spPr>
          <a:xfrm>
            <a:off x="1" y="0"/>
            <a:ext cx="12192000" cy="6858000"/>
          </a:xfrm>
          <a:prstGeom prst="rect">
            <a:avLst/>
          </a:prstGeom>
          <a:solidFill>
            <a:schemeClr val="tx2"/>
          </a:solidFill>
        </p:spPr>
      </p:pic>
      <p:sp>
        <p:nvSpPr>
          <p:cNvPr id="34819" name="Title 1"/>
          <p:cNvSpPr>
            <a:spLocks noGrp="1" noChangeArrowheads="1"/>
          </p:cNvSpPr>
          <p:nvPr>
            <p:ph type="ctrTitle"/>
          </p:nvPr>
        </p:nvSpPr>
        <p:spPr>
          <a:xfrm>
            <a:off x="986095" y="2482344"/>
            <a:ext cx="10222987" cy="1661993"/>
          </a:xfrm>
        </p:spPr>
        <p:txBody>
          <a:bodyPr wrap="square" anchor="ctr" anchorCtr="0">
            <a:spAutoFit/>
          </a:bodyPr>
          <a:lstStyle>
            <a:lvl1pPr>
              <a:lnSpc>
                <a:spcPct val="90000"/>
              </a:lnSpc>
              <a:defRPr sz="6000" baseline="0">
                <a:solidFill>
                  <a:schemeClr val="bg1"/>
                </a:solidFill>
                <a:latin typeface="AU Passata Light" panose="020B0303030902030804" pitchFamily="34" charset="0"/>
              </a:defRPr>
            </a:lvl1pPr>
          </a:lstStyle>
          <a:p>
            <a:r>
              <a:rPr lang="en-US"/>
              <a:t>Click to edit Master title style</a:t>
            </a:r>
            <a:endParaRPr lang="en-GB"/>
          </a:p>
        </p:txBody>
      </p:sp>
      <p:sp>
        <p:nvSpPr>
          <p:cNvPr id="15" name="TextBox 14"/>
          <p:cNvSpPr txBox="1"/>
          <p:nvPr/>
        </p:nvSpPr>
        <p:spPr>
          <a:xfrm>
            <a:off x="-1974112" y="3082507"/>
            <a:ext cx="1826368" cy="307777"/>
          </a:xfrm>
          <a:prstGeom prst="rect">
            <a:avLst/>
          </a:prstGeom>
          <a:noFill/>
        </p:spPr>
        <p:txBody>
          <a:bodyPr wrap="square" lIns="0" tIns="0" rIns="0" bIns="0" rtlCol="0">
            <a:spAutoFit/>
          </a:bodyPr>
          <a:lstStyle/>
          <a:p>
            <a:pPr algn="r">
              <a:lnSpc>
                <a:spcPct val="100000"/>
              </a:lnSpc>
            </a:pPr>
            <a:r>
              <a:rPr lang="en-GB" sz="1000" baseline="0" noProof="1">
                <a:solidFill>
                  <a:schemeClr val="tx1">
                    <a:lumMod val="75000"/>
                    <a:lumOff val="25000"/>
                  </a:schemeClr>
                </a:solidFill>
              </a:rPr>
              <a:t>Ændr 2. linje eller ord til</a:t>
            </a:r>
            <a:endParaRPr lang="en-GB" sz="4799"/>
          </a:p>
          <a:p>
            <a:pPr algn="r">
              <a:lnSpc>
                <a:spcPct val="100000"/>
              </a:lnSpc>
            </a:pPr>
            <a:r>
              <a:rPr lang="en-GB" sz="1000" noProof="1">
                <a:solidFill>
                  <a:schemeClr val="tx1">
                    <a:lumMod val="75000"/>
                    <a:lumOff val="25000"/>
                  </a:schemeClr>
                </a:solidFill>
              </a:rPr>
              <a:t>AU Passata Bold</a:t>
            </a:r>
            <a:endParaRPr lang="en-GB" sz="4799"/>
          </a:p>
        </p:txBody>
      </p:sp>
      <p:sp>
        <p:nvSpPr>
          <p:cNvPr id="33" name="OFF_logo2Computed"/>
          <p:cNvSpPr txBox="1">
            <a:spLocks noChangeArrowheads="1"/>
          </p:cNvSpPr>
          <p:nvPr/>
        </p:nvSpPr>
        <p:spPr bwMode="auto">
          <a:xfrm>
            <a:off x="972254" y="5997600"/>
            <a:ext cx="2350657" cy="676612"/>
          </a:xfrm>
          <a:prstGeom prst="rect">
            <a:avLst/>
          </a:prstGeom>
          <a:noFill/>
          <a:ln w="1778" algn="ctr">
            <a:noFill/>
            <a:miter lim="800000"/>
            <a:headEnd/>
            <a:tailEnd/>
          </a:ln>
          <a:effectLst/>
        </p:spPr>
        <p:txBody>
          <a:bodyPr wrap="square" lIns="0" tIns="583200" rIns="0" bIns="0">
            <a:spAutoFit/>
          </a:bodyPr>
          <a:lstStyle/>
          <a:p>
            <a:pPr>
              <a:lnSpc>
                <a:spcPct val="95000"/>
              </a:lnSpc>
              <a:defRPr/>
            </a:pPr>
            <a:r>
              <a:rPr lang="en-GB" sz="600" cap="all" spc="40" baseline="0">
                <a:solidFill>
                  <a:schemeClr val="bg1"/>
                </a:solidFill>
                <a:latin typeface="AU Passata Light" pitchFamily="34" charset="0"/>
              </a:rPr>
              <a:t>Department of Engineering</a:t>
            </a:r>
          </a:p>
        </p:txBody>
      </p:sp>
      <p:sp>
        <p:nvSpPr>
          <p:cNvPr id="35" name="FLD_Event"/>
          <p:cNvSpPr txBox="1">
            <a:spLocks noChangeArrowheads="1"/>
          </p:cNvSpPr>
          <p:nvPr/>
        </p:nvSpPr>
        <p:spPr bwMode="auto">
          <a:xfrm>
            <a:off x="3692294" y="5997600"/>
            <a:ext cx="2272432" cy="447676"/>
          </a:xfrm>
          <a:prstGeom prst="rect">
            <a:avLst/>
          </a:prstGeom>
          <a:noFill/>
          <a:ln w="1778" algn="ctr">
            <a:noFill/>
            <a:miter lim="800000"/>
            <a:headEnd/>
            <a:tailEnd/>
          </a:ln>
          <a:effectLst/>
        </p:spPr>
        <p:txBody>
          <a:bodyPr wrap="square" lIns="0" tIns="342000" rIns="0" bIns="0" anchor="t" anchorCtr="0">
            <a:spAutoFit/>
          </a:bodyPr>
          <a:lstStyle/>
          <a:p>
            <a:pPr algn="r">
              <a:lnSpc>
                <a:spcPct val="95000"/>
              </a:lnSpc>
              <a:defRPr/>
            </a:pPr>
            <a:endParaRPr lang="en-GB" sz="700" b="0" cap="all" baseline="0">
              <a:solidFill>
                <a:schemeClr val="bg1"/>
              </a:solidFill>
              <a:latin typeface="+mn-lt"/>
            </a:endParaRPr>
          </a:p>
        </p:txBody>
      </p:sp>
      <p:sp>
        <p:nvSpPr>
          <p:cNvPr id="39" name="OFF_logo1Computed"/>
          <p:cNvSpPr/>
          <p:nvPr/>
        </p:nvSpPr>
        <p:spPr bwMode="auto">
          <a:xfrm>
            <a:off x="972253" y="5997600"/>
            <a:ext cx="768039" cy="589622"/>
          </a:xfrm>
          <a:prstGeom prst="rect">
            <a:avLst/>
          </a:prstGeom>
          <a:noFill/>
          <a:ln w="1778" cap="flat" cmpd="sng" algn="ctr">
            <a:noFill/>
            <a:prstDash val="solid"/>
            <a:round/>
            <a:headEnd type="none" w="med" len="med"/>
            <a:tailEnd type="none" w="med" len="med"/>
          </a:ln>
          <a:effectLst/>
        </p:spPr>
        <p:txBody>
          <a:bodyPr vert="horz" wrap="none" lIns="0" tIns="309600" rIns="0" bIns="0" numCol="1" rtlCol="0" anchor="t" anchorCtr="0" compatLnSpc="1">
            <a:prstTxWarp prst="textNoShape">
              <a:avLst/>
            </a:prstTxWarp>
            <a:spAutoFit/>
          </a:bodyPr>
          <a:lstStyle/>
          <a:p>
            <a:pPr marL="0" marR="0" indent="0" algn="l" defTabSz="914400" rtl="0" eaLnBrk="1" fontAlgn="base" latinLnBrk="0" hangingPunct="1">
              <a:lnSpc>
                <a:spcPct val="90000"/>
              </a:lnSpc>
              <a:spcBef>
                <a:spcPct val="0"/>
              </a:spcBef>
              <a:spcAft>
                <a:spcPct val="0"/>
              </a:spcAft>
              <a:buClrTx/>
              <a:buSzTx/>
              <a:buFont typeface="AU Passata" pitchFamily="34" charset="0"/>
              <a:buNone/>
              <a:tabLst/>
            </a:pPr>
            <a:r>
              <a:rPr kumimoji="0" lang="en-GB" sz="1000" b="0" i="0" u="none" strike="noStrike" cap="all" normalizeH="0" baseline="0" noProof="1">
                <a:ln>
                  <a:noFill/>
                </a:ln>
                <a:solidFill>
                  <a:schemeClr val="bg1"/>
                </a:solidFill>
                <a:effectLst/>
                <a:latin typeface="AU Passata" pitchFamily="34" charset="0"/>
              </a:rPr>
              <a:t>Aarhus
University</a:t>
            </a:r>
          </a:p>
        </p:txBody>
      </p:sp>
      <p:pic>
        <p:nvPicPr>
          <p:cNvPr id="16" name="Au logo"/>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2479" y="5997600"/>
            <a:ext cx="557714" cy="558000"/>
          </a:xfrm>
          <a:prstGeom prst="rect">
            <a:avLst/>
          </a:prstGeom>
        </p:spPr>
      </p:pic>
      <p:pic>
        <p:nvPicPr>
          <p:cNvPr id="707189844" name="SecondaryLogo"/>
          <p:cNvPicPr>
            <a:picLocks noChangeAspect="1"/>
          </p:cNvPicPr>
          <p:nvPr/>
        </p:nvPicPr>
        <p:blipFill>
          <a:blip r:embed="rId4"/>
          <a:stretch>
            <a:fillRect/>
          </a:stretch>
        </p:blipFill>
        <p:spPr>
          <a:xfrm>
            <a:off x="10208659" y="5997600"/>
            <a:ext cx="1658669" cy="558000"/>
          </a:xfrm>
          <a:prstGeom prst="rect">
            <a:avLst/>
          </a:prstGeom>
        </p:spPr>
      </p:pic>
      <p:pic>
        <p:nvPicPr>
          <p:cNvPr id="18" name="Billede stre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074782" y="5997601"/>
            <a:ext cx="71753" cy="557999"/>
          </a:xfrm>
          <a:prstGeom prst="rect">
            <a:avLst/>
          </a:prstGeom>
        </p:spPr>
      </p:pic>
      <p:sp>
        <p:nvSpPr>
          <p:cNvPr id="4" name="Slide Number Placeholder 3"/>
          <p:cNvSpPr>
            <a:spLocks noGrp="1"/>
          </p:cNvSpPr>
          <p:nvPr>
            <p:ph type="sldNum" sz="quarter" idx="12"/>
          </p:nvPr>
        </p:nvSpPr>
        <p:spPr>
          <a:xfrm>
            <a:off x="11811068" y="6581497"/>
            <a:ext cx="252066" cy="135871"/>
          </a:xfrm>
        </p:spPr>
        <p:txBody>
          <a:bodyPr/>
          <a:lstStyle>
            <a:lvl1pPr>
              <a:defRPr>
                <a:solidFill>
                  <a:schemeClr val="bg1"/>
                </a:solidFill>
              </a:defRPr>
            </a:lvl1pPr>
          </a:lstStyle>
          <a:p>
            <a:fld id="{77A57C28-2D86-427E-A9BB-9770ACEB4E85}" type="slidenum">
              <a:rPr lang="en-DK" smtClean="0"/>
              <a:t>‹#›</a:t>
            </a:fld>
            <a:endParaRPr lang="en-DK"/>
          </a:p>
        </p:txBody>
      </p:sp>
      <p:sp>
        <p:nvSpPr>
          <p:cNvPr id="2" name="Date Placeholder 1" hidden="1"/>
          <p:cNvSpPr>
            <a:spLocks noGrp="1"/>
          </p:cNvSpPr>
          <p:nvPr>
            <p:ph type="dt" sz="half" idx="10"/>
          </p:nvPr>
        </p:nvSpPr>
        <p:spPr/>
        <p:txBody>
          <a:bodyPr/>
          <a:lstStyle/>
          <a:p>
            <a:fld id="{444B4F88-2FE4-4091-8BDC-B30169267050}" type="datetimeFigureOut">
              <a:rPr lang="en-DK" smtClean="0"/>
              <a:t>21/01/2022</a:t>
            </a:fld>
            <a:endParaRPr lang="en-DK"/>
          </a:p>
        </p:txBody>
      </p:sp>
      <p:sp>
        <p:nvSpPr>
          <p:cNvPr id="3" name="Footer Placeholder 2" hidden="1"/>
          <p:cNvSpPr>
            <a:spLocks noGrp="1"/>
          </p:cNvSpPr>
          <p:nvPr>
            <p:ph type="ftr" sz="quarter" idx="11"/>
          </p:nvPr>
        </p:nvSpPr>
        <p:spPr/>
        <p:txBody>
          <a:bodyPr/>
          <a:lstStyle/>
          <a:p>
            <a:endParaRPr lang="en-DK"/>
          </a:p>
        </p:txBody>
      </p:sp>
      <p:sp>
        <p:nvSpPr>
          <p:cNvPr id="17" name="USR_Name">
            <a:extLst>
              <a:ext uri="{FF2B5EF4-FFF2-40B4-BE49-F238E27FC236}">
                <a16:creationId xmlns:a16="http://schemas.microsoft.com/office/drawing/2014/main" id="{AFFD1314-BAE0-46A6-A3FA-D99BBA49C7ED}"/>
              </a:ext>
            </a:extLst>
          </p:cNvPr>
          <p:cNvSpPr txBox="1">
            <a:spLocks noChangeArrowheads="1"/>
          </p:cNvSpPr>
          <p:nvPr/>
        </p:nvSpPr>
        <p:spPr bwMode="auto">
          <a:xfrm>
            <a:off x="6226591" y="6060901"/>
            <a:ext cx="2983193" cy="550011"/>
          </a:xfrm>
          <a:prstGeom prst="rect">
            <a:avLst/>
          </a:prstGeom>
          <a:noFill/>
          <a:ln w="1778" algn="ctr">
            <a:noFill/>
            <a:miter lim="800000"/>
            <a:headEnd/>
            <a:tailEnd/>
          </a:ln>
          <a:effectLst/>
        </p:spPr>
        <p:txBody>
          <a:bodyPr lIns="0" tIns="342000" rIns="0" bIns="0" anchor="t" anchorCtr="0">
            <a:spAutoFit/>
          </a:bodyPr>
          <a:lstStyle/>
          <a:p>
            <a:pPr algn="l">
              <a:lnSpc>
                <a:spcPct val="95000"/>
              </a:lnSpc>
              <a:defRPr/>
            </a:pPr>
            <a:r>
              <a:rPr lang="en-GB" sz="700" b="0" cap="all" baseline="0">
                <a:solidFill>
                  <a:schemeClr val="tx1"/>
                </a:solidFill>
                <a:latin typeface="+mn-lt"/>
              </a:rPr>
              <a:t>Group #3</a:t>
            </a:r>
          </a:p>
          <a:p>
            <a:pPr algn="l">
              <a:lnSpc>
                <a:spcPct val="95000"/>
              </a:lnSpc>
              <a:defRPr/>
            </a:pPr>
            <a:r>
              <a:rPr lang="en-GB" sz="700" b="0" cap="all" baseline="0">
                <a:solidFill>
                  <a:schemeClr val="tx1"/>
                </a:solidFill>
                <a:latin typeface="+mn-lt"/>
              </a:rPr>
              <a:t>Control &amp; sensing of a solar house </a:t>
            </a:r>
          </a:p>
        </p:txBody>
      </p:sp>
      <p:sp>
        <p:nvSpPr>
          <p:cNvPr id="19" name="Date_DateCustomA">
            <a:extLst>
              <a:ext uri="{FF2B5EF4-FFF2-40B4-BE49-F238E27FC236}">
                <a16:creationId xmlns:a16="http://schemas.microsoft.com/office/drawing/2014/main" id="{3E826F3E-8892-42B4-BCF7-45CAE344DE83}"/>
              </a:ext>
            </a:extLst>
          </p:cNvPr>
          <p:cNvSpPr txBox="1">
            <a:spLocks noChangeArrowheads="1"/>
          </p:cNvSpPr>
          <p:nvPr/>
        </p:nvSpPr>
        <p:spPr bwMode="auto">
          <a:xfrm>
            <a:off x="3722293" y="5973423"/>
            <a:ext cx="2272432" cy="582176"/>
          </a:xfrm>
          <a:prstGeom prst="rect">
            <a:avLst/>
          </a:prstGeom>
          <a:noFill/>
          <a:ln w="1778" algn="ctr">
            <a:noFill/>
            <a:miter lim="800000"/>
            <a:headEnd/>
            <a:tailEnd/>
          </a:ln>
          <a:effectLst/>
        </p:spPr>
        <p:txBody>
          <a:bodyPr wrap="square" lIns="0" tIns="475200" rIns="0" bIns="0" anchor="t" anchorCtr="0">
            <a:spAutoFit/>
          </a:bodyPr>
          <a:lstStyle/>
          <a:p>
            <a:pPr algn="r">
              <a:lnSpc>
                <a:spcPct val="95000"/>
              </a:lnSpc>
              <a:defRPr/>
            </a:pPr>
            <a:r>
              <a:rPr lang="en-GB" sz="700" b="0" cap="all" baseline="0">
                <a:solidFill>
                  <a:schemeClr val="tx1"/>
                </a:solidFill>
                <a:latin typeface="+mn-lt"/>
              </a:rPr>
              <a:t>January 2022</a:t>
            </a:r>
          </a:p>
        </p:txBody>
      </p:sp>
    </p:spTree>
    <p:extLst>
      <p:ext uri="{BB962C8B-B14F-4D97-AF65-F5344CB8AC3E}">
        <p14:creationId xmlns:p14="http://schemas.microsoft.com/office/powerpoint/2010/main" val="83943626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Title slide with text">
    <p:spTree>
      <p:nvGrpSpPr>
        <p:cNvPr id="1" name=""/>
        <p:cNvGrpSpPr/>
        <p:nvPr/>
      </p:nvGrpSpPr>
      <p:grpSpPr>
        <a:xfrm>
          <a:off x="0" y="0"/>
          <a:ext cx="0" cy="0"/>
          <a:chOff x="0" y="0"/>
          <a:chExt cx="0" cy="0"/>
        </a:xfrm>
      </p:grpSpPr>
      <p:sp>
        <p:nvSpPr>
          <p:cNvPr id="21" name="Farvet baggrund"/>
          <p:cNvSpPr/>
          <p:nvPr/>
        </p:nvSpPr>
        <p:spPr>
          <a:xfrm>
            <a:off x="1" y="0"/>
            <a:ext cx="1219200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4799"/>
          </a:p>
        </p:txBody>
      </p:sp>
      <p:sp>
        <p:nvSpPr>
          <p:cNvPr id="19" name="White Top Rectangle"/>
          <p:cNvSpPr>
            <a:spLocks noChangeArrowheads="1"/>
          </p:cNvSpPr>
          <p:nvPr/>
        </p:nvSpPr>
        <p:spPr bwMode="auto">
          <a:xfrm>
            <a:off x="986095" y="3443622"/>
            <a:ext cx="648169" cy="46800"/>
          </a:xfrm>
          <a:prstGeom prst="rect">
            <a:avLst/>
          </a:prstGeom>
          <a:solidFill>
            <a:schemeClr val="bg1"/>
          </a:solidFill>
          <a:ln w="9525">
            <a:noFill/>
            <a:miter lim="800000"/>
            <a:headEnd/>
            <a:tailEnd/>
          </a:ln>
          <a:effectLst/>
        </p:spPr>
        <p:txBody>
          <a:bodyPr wrap="none" anchor="ctr"/>
          <a:lstStyle/>
          <a:p>
            <a:pPr>
              <a:defRPr/>
            </a:pPr>
            <a:endParaRPr lang="en-GB" sz="4799"/>
          </a:p>
        </p:txBody>
      </p:sp>
      <p:sp>
        <p:nvSpPr>
          <p:cNvPr id="34819" name="Title 1"/>
          <p:cNvSpPr>
            <a:spLocks noGrp="1" noChangeArrowheads="1"/>
          </p:cNvSpPr>
          <p:nvPr>
            <p:ph type="ctrTitle"/>
          </p:nvPr>
        </p:nvSpPr>
        <p:spPr>
          <a:xfrm>
            <a:off x="982100" y="1520316"/>
            <a:ext cx="9545793" cy="1779553"/>
          </a:xfrm>
        </p:spPr>
        <p:txBody>
          <a:bodyPr wrap="square" anchor="b" anchorCtr="0">
            <a:noAutofit/>
          </a:bodyPr>
          <a:lstStyle>
            <a:lvl1pPr>
              <a:lnSpc>
                <a:spcPct val="90000"/>
              </a:lnSpc>
              <a:defRPr sz="6000" baseline="0">
                <a:solidFill>
                  <a:schemeClr val="bg1"/>
                </a:solidFill>
                <a:latin typeface="AU Passata Light" panose="020B0303030902030804" pitchFamily="34" charset="0"/>
              </a:defRPr>
            </a:lvl1pPr>
          </a:lstStyle>
          <a:p>
            <a:r>
              <a:rPr lang="en-US"/>
              <a:t>Click to edit Master title style</a:t>
            </a:r>
            <a:endParaRPr lang="en-GB"/>
          </a:p>
        </p:txBody>
      </p:sp>
      <p:sp>
        <p:nvSpPr>
          <p:cNvPr id="4" name="Text Placeholder 3"/>
          <p:cNvSpPr>
            <a:spLocks noGrp="1"/>
          </p:cNvSpPr>
          <p:nvPr>
            <p:ph type="body" sz="quarter" idx="11"/>
          </p:nvPr>
        </p:nvSpPr>
        <p:spPr>
          <a:xfrm>
            <a:off x="986095" y="3715432"/>
            <a:ext cx="7163077" cy="1746085"/>
          </a:xfrm>
        </p:spPr>
        <p:txBody>
          <a:bodyPr/>
          <a:lstStyle>
            <a:lvl1pPr marL="0" indent="0">
              <a:lnSpc>
                <a:spcPct val="101000"/>
              </a:lnSpc>
              <a:buFontTx/>
              <a:buNone/>
              <a:defRPr sz="2700"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
        <p:nvSpPr>
          <p:cNvPr id="22" name="TextBox 21"/>
          <p:cNvSpPr txBox="1"/>
          <p:nvPr/>
        </p:nvSpPr>
        <p:spPr>
          <a:xfrm>
            <a:off x="-2160917" y="2132856"/>
            <a:ext cx="2013173" cy="738664"/>
          </a:xfrm>
          <a:prstGeom prst="rect">
            <a:avLst/>
          </a:prstGeom>
          <a:noFill/>
        </p:spPr>
        <p:txBody>
          <a:bodyPr wrap="square" lIns="0" tIns="0" rIns="0" bIns="0" rtlCol="0">
            <a:noAutofit/>
          </a:bodyPr>
          <a:lstStyle/>
          <a:p>
            <a:pPr algn="r">
              <a:lnSpc>
                <a:spcPct val="100000"/>
              </a:lnSpc>
            </a:pPr>
            <a:r>
              <a:rPr lang="en-GB" sz="1000" noProof="1">
                <a:solidFill>
                  <a:schemeClr val="tx1">
                    <a:lumMod val="75000"/>
                    <a:lumOff val="25000"/>
                  </a:schemeClr>
                </a:solidFill>
              </a:rPr>
              <a:t>Ændr 2. linje i overskriften </a:t>
            </a:r>
            <a:br>
              <a:rPr lang="en-GB" sz="1000" noProof="1">
                <a:solidFill>
                  <a:schemeClr val="tx1">
                    <a:lumMod val="75000"/>
                    <a:lumOff val="25000"/>
                  </a:schemeClr>
                </a:solidFill>
              </a:rPr>
            </a:br>
            <a:r>
              <a:rPr lang="en-GB" sz="1000" noProof="1">
                <a:solidFill>
                  <a:schemeClr val="tx1">
                    <a:lumMod val="75000"/>
                    <a:lumOff val="25000"/>
                  </a:schemeClr>
                </a:solidFill>
              </a:rPr>
              <a:t>til AU Passata bold</a:t>
            </a:r>
            <a:endParaRPr lang="en-GB" sz="4799"/>
          </a:p>
        </p:txBody>
      </p:sp>
      <p:sp>
        <p:nvSpPr>
          <p:cNvPr id="38" name="OFF_logo2Computed"/>
          <p:cNvSpPr txBox="1">
            <a:spLocks noChangeArrowheads="1"/>
          </p:cNvSpPr>
          <p:nvPr/>
        </p:nvSpPr>
        <p:spPr bwMode="auto">
          <a:xfrm>
            <a:off x="972254" y="5997600"/>
            <a:ext cx="2350657" cy="676612"/>
          </a:xfrm>
          <a:prstGeom prst="rect">
            <a:avLst/>
          </a:prstGeom>
          <a:noFill/>
          <a:ln w="1778" algn="ctr">
            <a:noFill/>
            <a:miter lim="800000"/>
            <a:headEnd/>
            <a:tailEnd/>
          </a:ln>
          <a:effectLst/>
        </p:spPr>
        <p:txBody>
          <a:bodyPr wrap="square" lIns="0" tIns="583200" rIns="0" bIns="0">
            <a:spAutoFit/>
          </a:bodyPr>
          <a:lstStyle/>
          <a:p>
            <a:pPr>
              <a:lnSpc>
                <a:spcPct val="95000"/>
              </a:lnSpc>
              <a:defRPr/>
            </a:pPr>
            <a:r>
              <a:rPr lang="en-GB" sz="600" cap="all" spc="40" baseline="0">
                <a:solidFill>
                  <a:schemeClr val="bg1"/>
                </a:solidFill>
                <a:latin typeface="AU Passata Light" pitchFamily="34" charset="0"/>
              </a:rPr>
              <a:t>Department of Engineering</a:t>
            </a:r>
          </a:p>
        </p:txBody>
      </p:sp>
      <p:sp>
        <p:nvSpPr>
          <p:cNvPr id="43" name="OFF_logo1Computed"/>
          <p:cNvSpPr/>
          <p:nvPr/>
        </p:nvSpPr>
        <p:spPr bwMode="auto">
          <a:xfrm>
            <a:off x="972253" y="5997600"/>
            <a:ext cx="768039" cy="589622"/>
          </a:xfrm>
          <a:prstGeom prst="rect">
            <a:avLst/>
          </a:prstGeom>
          <a:noFill/>
          <a:ln w="1778" cap="flat" cmpd="sng" algn="ctr">
            <a:noFill/>
            <a:prstDash val="solid"/>
            <a:round/>
            <a:headEnd type="none" w="med" len="med"/>
            <a:tailEnd type="none" w="med" len="med"/>
          </a:ln>
          <a:effectLst/>
        </p:spPr>
        <p:txBody>
          <a:bodyPr vert="horz" wrap="none" lIns="0" tIns="309600" rIns="0" bIns="0" numCol="1" rtlCol="0" anchor="t" anchorCtr="0" compatLnSpc="1">
            <a:prstTxWarp prst="textNoShape">
              <a:avLst/>
            </a:prstTxWarp>
            <a:spAutoFit/>
          </a:bodyPr>
          <a:lstStyle/>
          <a:p>
            <a:pPr marL="0" marR="0" indent="0" algn="l" defTabSz="914400" rtl="0" eaLnBrk="1" fontAlgn="base" latinLnBrk="0" hangingPunct="1">
              <a:lnSpc>
                <a:spcPct val="90000"/>
              </a:lnSpc>
              <a:spcBef>
                <a:spcPct val="0"/>
              </a:spcBef>
              <a:spcAft>
                <a:spcPct val="0"/>
              </a:spcAft>
              <a:buClrTx/>
              <a:buSzTx/>
              <a:buFont typeface="AU Passata" pitchFamily="34" charset="0"/>
              <a:buNone/>
              <a:tabLst/>
            </a:pPr>
            <a:r>
              <a:rPr kumimoji="0" lang="en-GB" sz="1000" b="0" i="0" u="none" strike="noStrike" cap="all" normalizeH="0" baseline="0" noProof="1">
                <a:ln>
                  <a:noFill/>
                </a:ln>
                <a:solidFill>
                  <a:schemeClr val="bg1"/>
                </a:solidFill>
                <a:effectLst/>
                <a:latin typeface="AU Passata" pitchFamily="34" charset="0"/>
              </a:rPr>
              <a:t>Aarhus
University</a:t>
            </a:r>
          </a:p>
        </p:txBody>
      </p:sp>
      <p:sp>
        <p:nvSpPr>
          <p:cNvPr id="40" name="FLD_Event"/>
          <p:cNvSpPr txBox="1">
            <a:spLocks noChangeArrowheads="1"/>
          </p:cNvSpPr>
          <p:nvPr/>
        </p:nvSpPr>
        <p:spPr bwMode="auto">
          <a:xfrm>
            <a:off x="3692294" y="5997600"/>
            <a:ext cx="2272432" cy="447676"/>
          </a:xfrm>
          <a:prstGeom prst="rect">
            <a:avLst/>
          </a:prstGeom>
          <a:noFill/>
          <a:ln w="1778" algn="ctr">
            <a:noFill/>
            <a:miter lim="800000"/>
            <a:headEnd/>
            <a:tailEnd/>
          </a:ln>
          <a:effectLst/>
        </p:spPr>
        <p:txBody>
          <a:bodyPr wrap="square" lIns="0" tIns="342000" rIns="0" bIns="0" anchor="t" anchorCtr="0">
            <a:spAutoFit/>
          </a:bodyPr>
          <a:lstStyle/>
          <a:p>
            <a:pPr algn="r">
              <a:lnSpc>
                <a:spcPct val="95000"/>
              </a:lnSpc>
              <a:defRPr/>
            </a:pPr>
            <a:endParaRPr lang="en-GB" sz="700" b="0" cap="all" baseline="0">
              <a:solidFill>
                <a:schemeClr val="bg1"/>
              </a:solidFill>
              <a:latin typeface="+mn-lt"/>
            </a:endParaRPr>
          </a:p>
        </p:txBody>
      </p:sp>
      <p:pic>
        <p:nvPicPr>
          <p:cNvPr id="17" name="Au logo"/>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2479" y="5997600"/>
            <a:ext cx="557714" cy="558000"/>
          </a:xfrm>
          <a:prstGeom prst="rect">
            <a:avLst/>
          </a:prstGeom>
        </p:spPr>
      </p:pic>
      <p:pic>
        <p:nvPicPr>
          <p:cNvPr id="23" name="Billede stre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74782" y="5997601"/>
            <a:ext cx="71753" cy="557999"/>
          </a:xfrm>
          <a:prstGeom prst="rect">
            <a:avLst/>
          </a:prstGeom>
        </p:spPr>
      </p:pic>
      <p:pic>
        <p:nvPicPr>
          <p:cNvPr id="2013081549" name="SecondaryLogo"/>
          <p:cNvPicPr>
            <a:picLocks noChangeAspect="1"/>
          </p:cNvPicPr>
          <p:nvPr/>
        </p:nvPicPr>
        <p:blipFill>
          <a:blip r:embed="rId4"/>
          <a:stretch>
            <a:fillRect/>
          </a:stretch>
        </p:blipFill>
        <p:spPr>
          <a:xfrm>
            <a:off x="10208659" y="5997600"/>
            <a:ext cx="1658669" cy="558000"/>
          </a:xfrm>
          <a:prstGeom prst="rect">
            <a:avLst/>
          </a:prstGeom>
        </p:spPr>
      </p:pic>
      <p:sp>
        <p:nvSpPr>
          <p:cNvPr id="5" name="Slide Number Placeholder 4"/>
          <p:cNvSpPr>
            <a:spLocks noGrp="1"/>
          </p:cNvSpPr>
          <p:nvPr>
            <p:ph type="sldNum" sz="quarter" idx="14"/>
          </p:nvPr>
        </p:nvSpPr>
        <p:spPr>
          <a:xfrm>
            <a:off x="11811068" y="6581497"/>
            <a:ext cx="252066" cy="135871"/>
          </a:xfrm>
        </p:spPr>
        <p:txBody>
          <a:bodyPr/>
          <a:lstStyle>
            <a:lvl1pPr>
              <a:defRPr>
                <a:solidFill>
                  <a:schemeClr val="bg1"/>
                </a:solidFill>
              </a:defRPr>
            </a:lvl1pPr>
          </a:lstStyle>
          <a:p>
            <a:fld id="{77A57C28-2D86-427E-A9BB-9770ACEB4E85}" type="slidenum">
              <a:rPr lang="en-DK" smtClean="0"/>
              <a:t>‹#›</a:t>
            </a:fld>
            <a:endParaRPr lang="en-DK"/>
          </a:p>
        </p:txBody>
      </p:sp>
      <p:sp>
        <p:nvSpPr>
          <p:cNvPr id="2" name="Date Placeholder 1" hidden="1"/>
          <p:cNvSpPr>
            <a:spLocks noGrp="1"/>
          </p:cNvSpPr>
          <p:nvPr>
            <p:ph type="dt" sz="half" idx="12"/>
          </p:nvPr>
        </p:nvSpPr>
        <p:spPr/>
        <p:txBody>
          <a:bodyPr/>
          <a:lstStyle/>
          <a:p>
            <a:fld id="{444B4F88-2FE4-4091-8BDC-B30169267050}" type="datetimeFigureOut">
              <a:rPr lang="en-DK" smtClean="0"/>
              <a:t>21/01/2022</a:t>
            </a:fld>
            <a:endParaRPr lang="en-DK"/>
          </a:p>
        </p:txBody>
      </p:sp>
      <p:sp>
        <p:nvSpPr>
          <p:cNvPr id="3" name="Footer Placeholder 2" hidden="1"/>
          <p:cNvSpPr>
            <a:spLocks noGrp="1"/>
          </p:cNvSpPr>
          <p:nvPr>
            <p:ph type="ftr" sz="quarter" idx="13"/>
          </p:nvPr>
        </p:nvSpPr>
        <p:spPr/>
        <p:txBody>
          <a:bodyPr/>
          <a:lstStyle/>
          <a:p>
            <a:endParaRPr lang="en-DK"/>
          </a:p>
        </p:txBody>
      </p:sp>
      <p:sp>
        <p:nvSpPr>
          <p:cNvPr id="20" name="USR_Name">
            <a:extLst>
              <a:ext uri="{FF2B5EF4-FFF2-40B4-BE49-F238E27FC236}">
                <a16:creationId xmlns:a16="http://schemas.microsoft.com/office/drawing/2014/main" id="{B263ECAC-397F-4D00-AF98-0ADA7DF6C0B8}"/>
              </a:ext>
            </a:extLst>
          </p:cNvPr>
          <p:cNvSpPr txBox="1">
            <a:spLocks noChangeArrowheads="1"/>
          </p:cNvSpPr>
          <p:nvPr/>
        </p:nvSpPr>
        <p:spPr bwMode="auto">
          <a:xfrm>
            <a:off x="6226591" y="6060901"/>
            <a:ext cx="2983193" cy="550011"/>
          </a:xfrm>
          <a:prstGeom prst="rect">
            <a:avLst/>
          </a:prstGeom>
          <a:noFill/>
          <a:ln w="1778" algn="ctr">
            <a:noFill/>
            <a:miter lim="800000"/>
            <a:headEnd/>
            <a:tailEnd/>
          </a:ln>
          <a:effectLst/>
        </p:spPr>
        <p:txBody>
          <a:bodyPr lIns="0" tIns="342000" rIns="0" bIns="0" anchor="t" anchorCtr="0">
            <a:spAutoFit/>
          </a:bodyPr>
          <a:lstStyle/>
          <a:p>
            <a:pPr algn="l">
              <a:lnSpc>
                <a:spcPct val="95000"/>
              </a:lnSpc>
              <a:defRPr/>
            </a:pPr>
            <a:r>
              <a:rPr lang="en-GB" sz="700" b="0" cap="all" baseline="0">
                <a:solidFill>
                  <a:schemeClr val="tx1"/>
                </a:solidFill>
                <a:latin typeface="+mn-lt"/>
              </a:rPr>
              <a:t>Group #3</a:t>
            </a:r>
          </a:p>
          <a:p>
            <a:pPr algn="l">
              <a:lnSpc>
                <a:spcPct val="95000"/>
              </a:lnSpc>
              <a:defRPr/>
            </a:pPr>
            <a:r>
              <a:rPr lang="en-GB" sz="700" b="0" cap="all" baseline="0">
                <a:solidFill>
                  <a:schemeClr val="tx1"/>
                </a:solidFill>
                <a:latin typeface="+mn-lt"/>
              </a:rPr>
              <a:t>Control &amp; sensing of a solar house </a:t>
            </a:r>
          </a:p>
        </p:txBody>
      </p:sp>
      <p:sp>
        <p:nvSpPr>
          <p:cNvPr id="24" name="Date_DateCustomA">
            <a:extLst>
              <a:ext uri="{FF2B5EF4-FFF2-40B4-BE49-F238E27FC236}">
                <a16:creationId xmlns:a16="http://schemas.microsoft.com/office/drawing/2014/main" id="{DC9ED6F9-83FD-4B65-9FBF-6C27D4E6E657}"/>
              </a:ext>
            </a:extLst>
          </p:cNvPr>
          <p:cNvSpPr txBox="1">
            <a:spLocks noChangeArrowheads="1"/>
          </p:cNvSpPr>
          <p:nvPr/>
        </p:nvSpPr>
        <p:spPr bwMode="auto">
          <a:xfrm>
            <a:off x="3722293" y="5973423"/>
            <a:ext cx="2272432" cy="582176"/>
          </a:xfrm>
          <a:prstGeom prst="rect">
            <a:avLst/>
          </a:prstGeom>
          <a:noFill/>
          <a:ln w="1778" algn="ctr">
            <a:noFill/>
            <a:miter lim="800000"/>
            <a:headEnd/>
            <a:tailEnd/>
          </a:ln>
          <a:effectLst/>
        </p:spPr>
        <p:txBody>
          <a:bodyPr wrap="square" lIns="0" tIns="475200" rIns="0" bIns="0" anchor="t" anchorCtr="0">
            <a:spAutoFit/>
          </a:bodyPr>
          <a:lstStyle/>
          <a:p>
            <a:pPr algn="r">
              <a:lnSpc>
                <a:spcPct val="95000"/>
              </a:lnSpc>
              <a:defRPr/>
            </a:pPr>
            <a:r>
              <a:rPr lang="en-GB" sz="700" b="0" cap="all" baseline="0">
                <a:solidFill>
                  <a:schemeClr val="tx1"/>
                </a:solidFill>
                <a:latin typeface="+mn-lt"/>
              </a:rPr>
              <a:t>January 2022</a:t>
            </a:r>
          </a:p>
        </p:txBody>
      </p:sp>
    </p:spTree>
    <p:extLst>
      <p:ext uri="{BB962C8B-B14F-4D97-AF65-F5344CB8AC3E}">
        <p14:creationId xmlns:p14="http://schemas.microsoft.com/office/powerpoint/2010/main" val="76464035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Title slide no picture">
    <p:spTree>
      <p:nvGrpSpPr>
        <p:cNvPr id="1" name=""/>
        <p:cNvGrpSpPr/>
        <p:nvPr/>
      </p:nvGrpSpPr>
      <p:grpSpPr>
        <a:xfrm>
          <a:off x="0" y="0"/>
          <a:ext cx="0" cy="0"/>
          <a:chOff x="0" y="0"/>
          <a:chExt cx="0" cy="0"/>
        </a:xfrm>
      </p:grpSpPr>
      <p:sp>
        <p:nvSpPr>
          <p:cNvPr id="22" name="Farvet baggrund"/>
          <p:cNvSpPr/>
          <p:nvPr/>
        </p:nvSpPr>
        <p:spPr>
          <a:xfrm>
            <a:off x="1" y="0"/>
            <a:ext cx="1219200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4799"/>
          </a:p>
        </p:txBody>
      </p:sp>
      <p:sp>
        <p:nvSpPr>
          <p:cNvPr id="34819" name="Title 1"/>
          <p:cNvSpPr>
            <a:spLocks noGrp="1" noChangeArrowheads="1"/>
          </p:cNvSpPr>
          <p:nvPr>
            <p:ph type="ctrTitle"/>
          </p:nvPr>
        </p:nvSpPr>
        <p:spPr>
          <a:xfrm>
            <a:off x="986095" y="2482344"/>
            <a:ext cx="10222987" cy="1661993"/>
          </a:xfrm>
        </p:spPr>
        <p:txBody>
          <a:bodyPr wrap="square" anchor="ctr" anchorCtr="0">
            <a:spAutoFit/>
          </a:bodyPr>
          <a:lstStyle>
            <a:lvl1pPr>
              <a:lnSpc>
                <a:spcPct val="90000"/>
              </a:lnSpc>
              <a:defRPr sz="6000" baseline="0">
                <a:solidFill>
                  <a:schemeClr val="bg1"/>
                </a:solidFill>
                <a:latin typeface="AU Passata Light" panose="020B0303030902030804" pitchFamily="34" charset="0"/>
              </a:defRPr>
            </a:lvl1pPr>
          </a:lstStyle>
          <a:p>
            <a:r>
              <a:rPr lang="en-US"/>
              <a:t>Click to edit Master title style</a:t>
            </a:r>
            <a:endParaRPr lang="en-GB"/>
          </a:p>
        </p:txBody>
      </p:sp>
      <p:sp>
        <p:nvSpPr>
          <p:cNvPr id="14" name="TextBox 13"/>
          <p:cNvSpPr txBox="1"/>
          <p:nvPr/>
        </p:nvSpPr>
        <p:spPr>
          <a:xfrm>
            <a:off x="-1974112" y="3082507"/>
            <a:ext cx="1826368" cy="307777"/>
          </a:xfrm>
          <a:prstGeom prst="rect">
            <a:avLst/>
          </a:prstGeom>
          <a:noFill/>
        </p:spPr>
        <p:txBody>
          <a:bodyPr wrap="square" lIns="0" tIns="0" rIns="0" bIns="0" rtlCol="0">
            <a:spAutoFit/>
          </a:bodyPr>
          <a:lstStyle/>
          <a:p>
            <a:pPr algn="r">
              <a:lnSpc>
                <a:spcPct val="100000"/>
              </a:lnSpc>
            </a:pPr>
            <a:r>
              <a:rPr lang="en-GB" sz="1000" baseline="0" noProof="1">
                <a:solidFill>
                  <a:schemeClr val="tx1">
                    <a:lumMod val="75000"/>
                    <a:lumOff val="25000"/>
                  </a:schemeClr>
                </a:solidFill>
              </a:rPr>
              <a:t>Ændr 2. linje eller ord til</a:t>
            </a:r>
            <a:endParaRPr lang="en-GB" sz="4799"/>
          </a:p>
          <a:p>
            <a:pPr algn="r">
              <a:lnSpc>
                <a:spcPct val="100000"/>
              </a:lnSpc>
            </a:pPr>
            <a:r>
              <a:rPr lang="en-GB" sz="1000" noProof="1">
                <a:solidFill>
                  <a:schemeClr val="tx1">
                    <a:lumMod val="75000"/>
                    <a:lumOff val="25000"/>
                  </a:schemeClr>
                </a:solidFill>
              </a:rPr>
              <a:t>AU Passata Bold</a:t>
            </a:r>
            <a:endParaRPr lang="en-GB" sz="4799"/>
          </a:p>
        </p:txBody>
      </p:sp>
      <p:sp>
        <p:nvSpPr>
          <p:cNvPr id="25" name="OFF_logo2Computed"/>
          <p:cNvSpPr txBox="1">
            <a:spLocks noChangeArrowheads="1"/>
          </p:cNvSpPr>
          <p:nvPr/>
        </p:nvSpPr>
        <p:spPr bwMode="auto">
          <a:xfrm>
            <a:off x="972254" y="5997600"/>
            <a:ext cx="2350657" cy="676612"/>
          </a:xfrm>
          <a:prstGeom prst="rect">
            <a:avLst/>
          </a:prstGeom>
          <a:noFill/>
          <a:ln w="1778" algn="ctr">
            <a:noFill/>
            <a:miter lim="800000"/>
            <a:headEnd/>
            <a:tailEnd/>
          </a:ln>
          <a:effectLst/>
        </p:spPr>
        <p:txBody>
          <a:bodyPr wrap="square" lIns="0" tIns="583200" rIns="0" bIns="0">
            <a:spAutoFit/>
          </a:bodyPr>
          <a:lstStyle/>
          <a:p>
            <a:pPr>
              <a:lnSpc>
                <a:spcPct val="95000"/>
              </a:lnSpc>
              <a:defRPr/>
            </a:pPr>
            <a:r>
              <a:rPr lang="en-GB" sz="600" cap="all" spc="40" baseline="0">
                <a:solidFill>
                  <a:schemeClr val="bg1"/>
                </a:solidFill>
                <a:latin typeface="AU Passata Light" pitchFamily="34" charset="0"/>
              </a:rPr>
              <a:t>Department of Engineering</a:t>
            </a:r>
          </a:p>
        </p:txBody>
      </p:sp>
      <p:sp>
        <p:nvSpPr>
          <p:cNvPr id="30" name="OFF_logo1Computed"/>
          <p:cNvSpPr/>
          <p:nvPr/>
        </p:nvSpPr>
        <p:spPr bwMode="auto">
          <a:xfrm>
            <a:off x="972253" y="5997600"/>
            <a:ext cx="768039" cy="589622"/>
          </a:xfrm>
          <a:prstGeom prst="rect">
            <a:avLst/>
          </a:prstGeom>
          <a:noFill/>
          <a:ln w="1778" cap="flat" cmpd="sng" algn="ctr">
            <a:noFill/>
            <a:prstDash val="solid"/>
            <a:round/>
            <a:headEnd type="none" w="med" len="med"/>
            <a:tailEnd type="none" w="med" len="med"/>
          </a:ln>
          <a:effectLst/>
        </p:spPr>
        <p:txBody>
          <a:bodyPr vert="horz" wrap="none" lIns="0" tIns="309600" rIns="0" bIns="0" numCol="1" rtlCol="0" anchor="t" anchorCtr="0" compatLnSpc="1">
            <a:prstTxWarp prst="textNoShape">
              <a:avLst/>
            </a:prstTxWarp>
            <a:spAutoFit/>
          </a:bodyPr>
          <a:lstStyle/>
          <a:p>
            <a:pPr marL="0" marR="0" indent="0" algn="l" defTabSz="914400" rtl="0" eaLnBrk="1" fontAlgn="base" latinLnBrk="0" hangingPunct="1">
              <a:lnSpc>
                <a:spcPct val="90000"/>
              </a:lnSpc>
              <a:spcBef>
                <a:spcPct val="0"/>
              </a:spcBef>
              <a:spcAft>
                <a:spcPct val="0"/>
              </a:spcAft>
              <a:buClrTx/>
              <a:buSzTx/>
              <a:buFont typeface="AU Passata" pitchFamily="34" charset="0"/>
              <a:buNone/>
              <a:tabLst/>
            </a:pPr>
            <a:r>
              <a:rPr kumimoji="0" lang="en-GB" sz="1000" b="0" i="0" u="none" strike="noStrike" cap="all" normalizeH="0" baseline="0" noProof="1">
                <a:ln>
                  <a:noFill/>
                </a:ln>
                <a:solidFill>
                  <a:schemeClr val="bg1"/>
                </a:solidFill>
                <a:effectLst/>
                <a:latin typeface="AU Passata" pitchFamily="34" charset="0"/>
              </a:rPr>
              <a:t>Aarhus
University</a:t>
            </a:r>
          </a:p>
        </p:txBody>
      </p:sp>
      <p:sp>
        <p:nvSpPr>
          <p:cNvPr id="27" name="FLD_Event"/>
          <p:cNvSpPr txBox="1">
            <a:spLocks noChangeArrowheads="1"/>
          </p:cNvSpPr>
          <p:nvPr/>
        </p:nvSpPr>
        <p:spPr bwMode="auto">
          <a:xfrm>
            <a:off x="5869133" y="6674212"/>
            <a:ext cx="2272432" cy="447676"/>
          </a:xfrm>
          <a:prstGeom prst="rect">
            <a:avLst/>
          </a:prstGeom>
          <a:noFill/>
          <a:ln w="1778" algn="ctr">
            <a:noFill/>
            <a:miter lim="800000"/>
            <a:headEnd/>
            <a:tailEnd/>
          </a:ln>
          <a:effectLst/>
        </p:spPr>
        <p:txBody>
          <a:bodyPr wrap="square" lIns="0" tIns="342000" rIns="0" bIns="0" anchor="t" anchorCtr="0">
            <a:spAutoFit/>
          </a:bodyPr>
          <a:lstStyle/>
          <a:p>
            <a:pPr algn="r">
              <a:lnSpc>
                <a:spcPct val="95000"/>
              </a:lnSpc>
              <a:defRPr/>
            </a:pPr>
            <a:endParaRPr lang="en-GB" sz="700" b="0" cap="all" baseline="0">
              <a:solidFill>
                <a:schemeClr val="bg1"/>
              </a:solidFill>
              <a:latin typeface="+mn-lt"/>
            </a:endParaRPr>
          </a:p>
        </p:txBody>
      </p:sp>
      <p:pic>
        <p:nvPicPr>
          <p:cNvPr id="17" name="Au logo"/>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2479" y="5997600"/>
            <a:ext cx="557714" cy="558000"/>
          </a:xfrm>
          <a:prstGeom prst="rect">
            <a:avLst/>
          </a:prstGeom>
        </p:spPr>
      </p:pic>
      <p:pic>
        <p:nvPicPr>
          <p:cNvPr id="23" name="Billede 2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74782" y="5997601"/>
            <a:ext cx="71753" cy="557999"/>
          </a:xfrm>
          <a:prstGeom prst="rect">
            <a:avLst/>
          </a:prstGeom>
        </p:spPr>
      </p:pic>
      <p:pic>
        <p:nvPicPr>
          <p:cNvPr id="2009091535" name="SecondaryLogo"/>
          <p:cNvPicPr>
            <a:picLocks noChangeAspect="1"/>
          </p:cNvPicPr>
          <p:nvPr/>
        </p:nvPicPr>
        <p:blipFill>
          <a:blip r:embed="rId4"/>
          <a:stretch>
            <a:fillRect/>
          </a:stretch>
        </p:blipFill>
        <p:spPr>
          <a:xfrm>
            <a:off x="10208659" y="5997600"/>
            <a:ext cx="1658669" cy="558000"/>
          </a:xfrm>
          <a:prstGeom prst="rect">
            <a:avLst/>
          </a:prstGeom>
        </p:spPr>
      </p:pic>
      <p:sp>
        <p:nvSpPr>
          <p:cNvPr id="4" name="Slide Number Placeholder 3"/>
          <p:cNvSpPr>
            <a:spLocks noGrp="1"/>
          </p:cNvSpPr>
          <p:nvPr>
            <p:ph type="sldNum" sz="quarter" idx="12"/>
          </p:nvPr>
        </p:nvSpPr>
        <p:spPr>
          <a:xfrm>
            <a:off x="11811068" y="6581497"/>
            <a:ext cx="252066" cy="135871"/>
          </a:xfrm>
        </p:spPr>
        <p:txBody>
          <a:bodyPr/>
          <a:lstStyle>
            <a:lvl1pPr>
              <a:defRPr>
                <a:solidFill>
                  <a:schemeClr val="bg1"/>
                </a:solidFill>
              </a:defRPr>
            </a:lvl1pPr>
          </a:lstStyle>
          <a:p>
            <a:fld id="{77A57C28-2D86-427E-A9BB-9770ACEB4E85}" type="slidenum">
              <a:rPr lang="en-DK" smtClean="0"/>
              <a:t>‹#›</a:t>
            </a:fld>
            <a:endParaRPr lang="en-DK"/>
          </a:p>
        </p:txBody>
      </p:sp>
      <p:sp>
        <p:nvSpPr>
          <p:cNvPr id="2" name="Date Placeholder 1" hidden="1"/>
          <p:cNvSpPr>
            <a:spLocks noGrp="1"/>
          </p:cNvSpPr>
          <p:nvPr>
            <p:ph type="dt" sz="half" idx="10"/>
          </p:nvPr>
        </p:nvSpPr>
        <p:spPr/>
        <p:txBody>
          <a:bodyPr/>
          <a:lstStyle/>
          <a:p>
            <a:fld id="{444B4F88-2FE4-4091-8BDC-B30169267050}" type="datetimeFigureOut">
              <a:rPr lang="en-DK" smtClean="0"/>
              <a:t>21/01/2022</a:t>
            </a:fld>
            <a:endParaRPr lang="en-DK"/>
          </a:p>
        </p:txBody>
      </p:sp>
      <p:sp>
        <p:nvSpPr>
          <p:cNvPr id="3" name="Footer Placeholder 2" hidden="1"/>
          <p:cNvSpPr>
            <a:spLocks noGrp="1"/>
          </p:cNvSpPr>
          <p:nvPr>
            <p:ph type="ftr" sz="quarter" idx="11"/>
          </p:nvPr>
        </p:nvSpPr>
        <p:spPr/>
        <p:txBody>
          <a:bodyPr/>
          <a:lstStyle/>
          <a:p>
            <a:endParaRPr lang="en-DK"/>
          </a:p>
        </p:txBody>
      </p:sp>
      <p:sp>
        <p:nvSpPr>
          <p:cNvPr id="18" name="USR_Name">
            <a:extLst>
              <a:ext uri="{FF2B5EF4-FFF2-40B4-BE49-F238E27FC236}">
                <a16:creationId xmlns:a16="http://schemas.microsoft.com/office/drawing/2014/main" id="{2DA7478B-8363-4CE6-9FEB-380074F538B1}"/>
              </a:ext>
            </a:extLst>
          </p:cNvPr>
          <p:cNvSpPr txBox="1">
            <a:spLocks noChangeArrowheads="1"/>
          </p:cNvSpPr>
          <p:nvPr/>
        </p:nvSpPr>
        <p:spPr bwMode="auto">
          <a:xfrm>
            <a:off x="6226591" y="6060901"/>
            <a:ext cx="2983193" cy="550011"/>
          </a:xfrm>
          <a:prstGeom prst="rect">
            <a:avLst/>
          </a:prstGeom>
          <a:noFill/>
          <a:ln w="1778" algn="ctr">
            <a:noFill/>
            <a:miter lim="800000"/>
            <a:headEnd/>
            <a:tailEnd/>
          </a:ln>
          <a:effectLst/>
        </p:spPr>
        <p:txBody>
          <a:bodyPr lIns="0" tIns="342000" rIns="0" bIns="0" anchor="t" anchorCtr="0">
            <a:spAutoFit/>
          </a:bodyPr>
          <a:lstStyle/>
          <a:p>
            <a:pPr algn="l">
              <a:lnSpc>
                <a:spcPct val="95000"/>
              </a:lnSpc>
              <a:defRPr/>
            </a:pPr>
            <a:r>
              <a:rPr lang="en-GB" sz="700" b="0" cap="all" baseline="0">
                <a:solidFill>
                  <a:schemeClr val="tx1"/>
                </a:solidFill>
                <a:latin typeface="+mn-lt"/>
              </a:rPr>
              <a:t>Group #3</a:t>
            </a:r>
          </a:p>
          <a:p>
            <a:pPr algn="l">
              <a:lnSpc>
                <a:spcPct val="95000"/>
              </a:lnSpc>
              <a:defRPr/>
            </a:pPr>
            <a:r>
              <a:rPr lang="en-GB" sz="700" b="0" cap="all" baseline="0">
                <a:solidFill>
                  <a:schemeClr val="tx1"/>
                </a:solidFill>
                <a:latin typeface="+mn-lt"/>
              </a:rPr>
              <a:t>Control &amp; sensing of a solar house </a:t>
            </a:r>
          </a:p>
        </p:txBody>
      </p:sp>
      <p:sp>
        <p:nvSpPr>
          <p:cNvPr id="19" name="Date_DateCustomA">
            <a:extLst>
              <a:ext uri="{FF2B5EF4-FFF2-40B4-BE49-F238E27FC236}">
                <a16:creationId xmlns:a16="http://schemas.microsoft.com/office/drawing/2014/main" id="{F9F02535-9BD9-4230-9590-BE1D16F2E674}"/>
              </a:ext>
            </a:extLst>
          </p:cNvPr>
          <p:cNvSpPr txBox="1">
            <a:spLocks noChangeArrowheads="1"/>
          </p:cNvSpPr>
          <p:nvPr/>
        </p:nvSpPr>
        <p:spPr bwMode="auto">
          <a:xfrm>
            <a:off x="3722293" y="5973423"/>
            <a:ext cx="2272432" cy="582176"/>
          </a:xfrm>
          <a:prstGeom prst="rect">
            <a:avLst/>
          </a:prstGeom>
          <a:noFill/>
          <a:ln w="1778" algn="ctr">
            <a:noFill/>
            <a:miter lim="800000"/>
            <a:headEnd/>
            <a:tailEnd/>
          </a:ln>
          <a:effectLst/>
        </p:spPr>
        <p:txBody>
          <a:bodyPr wrap="square" lIns="0" tIns="475200" rIns="0" bIns="0" anchor="t" anchorCtr="0">
            <a:spAutoFit/>
          </a:bodyPr>
          <a:lstStyle/>
          <a:p>
            <a:pPr algn="r">
              <a:lnSpc>
                <a:spcPct val="95000"/>
              </a:lnSpc>
              <a:defRPr/>
            </a:pPr>
            <a:r>
              <a:rPr lang="en-GB" sz="700" b="0" cap="all" baseline="0">
                <a:solidFill>
                  <a:schemeClr val="tx1"/>
                </a:solidFill>
                <a:latin typeface="+mn-lt"/>
              </a:rPr>
              <a:t>January 2022</a:t>
            </a:r>
          </a:p>
        </p:txBody>
      </p:sp>
    </p:spTree>
    <p:extLst>
      <p:ext uri="{BB962C8B-B14F-4D97-AF65-F5344CB8AC3E}">
        <p14:creationId xmlns:p14="http://schemas.microsoft.com/office/powerpoint/2010/main" val="216251692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itel og indholdsobjekt">
    <p:spTree>
      <p:nvGrpSpPr>
        <p:cNvPr id="1" name=""/>
        <p:cNvGrpSpPr/>
        <p:nvPr/>
      </p:nvGrpSpPr>
      <p:grpSpPr>
        <a:xfrm>
          <a:off x="0" y="0"/>
          <a:ext cx="0" cy="0"/>
          <a:chOff x="0" y="0"/>
          <a:chExt cx="0" cy="0"/>
        </a:xfrm>
      </p:grpSpPr>
      <p:sp>
        <p:nvSpPr>
          <p:cNvPr id="6"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a:xfrm>
            <a:off x="986095" y="1960079"/>
            <a:ext cx="10222987" cy="3937484"/>
          </a:xfrm>
        </p:spPr>
        <p:txBody>
          <a:bodyPr/>
          <a:lstStyle>
            <a:lvl1pPr marL="0" indent="0">
              <a:buFont typeface="Calibri" panose="020F0502020204030204" pitchFamily="34" charset="0"/>
              <a:buChar cha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Box 4"/>
          <p:cNvSpPr txBox="1"/>
          <p:nvPr/>
        </p:nvSpPr>
        <p:spPr>
          <a:xfrm>
            <a:off x="-1974112" y="340162"/>
            <a:ext cx="1826368" cy="461665"/>
          </a:xfrm>
          <a:prstGeom prst="rect">
            <a:avLst/>
          </a:prstGeom>
          <a:noFill/>
        </p:spPr>
        <p:txBody>
          <a:bodyPr wrap="square" lIns="0" tIns="0" rIns="0" bIns="0" rtlCol="0">
            <a:spAutoFit/>
          </a:bodyPr>
          <a:lstStyle/>
          <a:p>
            <a:pPr algn="r">
              <a:lnSpc>
                <a:spcPct val="100000"/>
              </a:lnSpc>
            </a:pPr>
            <a:r>
              <a:rPr lang="en-GB" sz="1000" noProof="1">
                <a:solidFill>
                  <a:schemeClr val="tx1">
                    <a:lumMod val="75000"/>
                    <a:lumOff val="25000"/>
                  </a:schemeClr>
                </a:solidFill>
              </a:rPr>
              <a:t>Overskrift to</a:t>
            </a:r>
            <a:r>
              <a:rPr lang="en-GB" sz="1000" baseline="0" noProof="1">
                <a:solidFill>
                  <a:schemeClr val="tx1">
                    <a:lumMod val="75000"/>
                    <a:lumOff val="25000"/>
                  </a:schemeClr>
                </a:solidFill>
              </a:rPr>
              <a:t> linjer </a:t>
            </a:r>
            <a:endParaRPr lang="en-GB" sz="4799"/>
          </a:p>
          <a:p>
            <a:pPr algn="r">
              <a:lnSpc>
                <a:spcPct val="100000"/>
              </a:lnSpc>
            </a:pPr>
            <a:r>
              <a:rPr lang="en-GB" sz="1000" baseline="0" noProof="1">
                <a:solidFill>
                  <a:schemeClr val="tx1">
                    <a:lumMod val="75000"/>
                    <a:lumOff val="25000"/>
                  </a:schemeClr>
                </a:solidFill>
              </a:rPr>
              <a:t>ændr 2. linje til</a:t>
            </a:r>
            <a:endParaRPr lang="en-GB" sz="4799"/>
          </a:p>
          <a:p>
            <a:pPr algn="r">
              <a:lnSpc>
                <a:spcPct val="100000"/>
              </a:lnSpc>
            </a:pPr>
            <a:r>
              <a:rPr lang="en-GB" sz="1000" noProof="1">
                <a:solidFill>
                  <a:schemeClr val="tx1">
                    <a:lumMod val="75000"/>
                    <a:lumOff val="25000"/>
                  </a:schemeClr>
                </a:solidFill>
              </a:rPr>
              <a:t>AU Passata Bold</a:t>
            </a:r>
            <a:endParaRPr lang="en-GB" sz="4799"/>
          </a:p>
        </p:txBody>
      </p:sp>
      <p:sp>
        <p:nvSpPr>
          <p:cNvPr id="9" name="Slide Number Placeholder 8"/>
          <p:cNvSpPr>
            <a:spLocks noGrp="1"/>
          </p:cNvSpPr>
          <p:nvPr>
            <p:ph type="sldNum" sz="quarter" idx="12"/>
          </p:nvPr>
        </p:nvSpPr>
        <p:spPr>
          <a:xfrm>
            <a:off x="11811068" y="6581497"/>
            <a:ext cx="252066" cy="135871"/>
          </a:xfrm>
        </p:spPr>
        <p:txBody>
          <a:bodyPr/>
          <a:lstStyle/>
          <a:p>
            <a:fld id="{77A57C28-2D86-427E-A9BB-9770ACEB4E85}" type="slidenum">
              <a:rPr lang="en-DK" smtClean="0"/>
              <a:t>‹#›</a:t>
            </a:fld>
            <a:endParaRPr lang="en-DK"/>
          </a:p>
        </p:txBody>
      </p:sp>
      <p:sp>
        <p:nvSpPr>
          <p:cNvPr id="7" name="Date Placeholder 6" hidden="1"/>
          <p:cNvSpPr>
            <a:spLocks noGrp="1"/>
          </p:cNvSpPr>
          <p:nvPr>
            <p:ph type="dt" sz="half" idx="10"/>
          </p:nvPr>
        </p:nvSpPr>
        <p:spPr/>
        <p:txBody>
          <a:bodyPr/>
          <a:lstStyle/>
          <a:p>
            <a:fld id="{444B4F88-2FE4-4091-8BDC-B30169267050}" type="datetimeFigureOut">
              <a:rPr lang="en-DK" smtClean="0"/>
              <a:t>21/01/2022</a:t>
            </a:fld>
            <a:endParaRPr lang="en-DK"/>
          </a:p>
        </p:txBody>
      </p:sp>
      <p:sp>
        <p:nvSpPr>
          <p:cNvPr id="8" name="Footer Placeholder 7" hidden="1"/>
          <p:cNvSpPr>
            <a:spLocks noGrp="1"/>
          </p:cNvSpPr>
          <p:nvPr>
            <p:ph type="ftr" sz="quarter" idx="11"/>
          </p:nvPr>
        </p:nvSpPr>
        <p:spPr/>
        <p:txBody>
          <a:bodyPr/>
          <a:lstStyle/>
          <a:p>
            <a:endParaRPr lang="en-DK"/>
          </a:p>
        </p:txBody>
      </p:sp>
    </p:spTree>
    <p:extLst>
      <p:ext uri="{BB962C8B-B14F-4D97-AF65-F5344CB8AC3E}">
        <p14:creationId xmlns:p14="http://schemas.microsoft.com/office/powerpoint/2010/main" val="313777590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One line title and bullet text">
    <p:spTree>
      <p:nvGrpSpPr>
        <p:cNvPr id="1" name=""/>
        <p:cNvGrpSpPr/>
        <p:nvPr/>
      </p:nvGrpSpPr>
      <p:grpSpPr>
        <a:xfrm>
          <a:off x="0" y="0"/>
          <a:ext cx="0" cy="0"/>
          <a:chOff x="0" y="0"/>
          <a:chExt cx="0" cy="0"/>
        </a:xfrm>
      </p:grpSpPr>
      <p:sp>
        <p:nvSpPr>
          <p:cNvPr id="5" name="Hvid baggrund"/>
          <p:cNvSpPr/>
          <p:nvPr/>
        </p:nvSpPr>
        <p:spPr bwMode="auto">
          <a:xfrm>
            <a:off x="0" y="-1"/>
            <a:ext cx="12196376" cy="5894387"/>
          </a:xfrm>
          <a:prstGeom prst="rect">
            <a:avLst/>
          </a:prstGeom>
          <a:solidFill>
            <a:schemeClr val="bg1"/>
          </a:solidFill>
          <a:ln w="1778"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l" defTabSz="914400" rtl="0" eaLnBrk="1" fontAlgn="base" latinLnBrk="0" hangingPunct="1">
              <a:lnSpc>
                <a:spcPct val="95000"/>
              </a:lnSpc>
              <a:spcBef>
                <a:spcPct val="0"/>
              </a:spcBef>
              <a:spcAft>
                <a:spcPct val="0"/>
              </a:spcAft>
              <a:buClrTx/>
              <a:buSzTx/>
              <a:buFont typeface="AU Passata" pitchFamily="34" charset="0"/>
              <a:buNone/>
              <a:tabLst/>
            </a:pPr>
            <a:endParaRPr kumimoji="0" lang="en-GB" sz="1600" b="0" i="0" u="none" strike="noStrike" cap="none" normalizeH="0" baseline="0" err="1">
              <a:ln>
                <a:noFill/>
              </a:ln>
              <a:solidFill>
                <a:schemeClr val="bg1"/>
              </a:solidFill>
              <a:effectLst/>
              <a:latin typeface="AU Passata" pitchFamily="34" charset="0"/>
            </a:endParaRPr>
          </a:p>
        </p:txBody>
      </p:sp>
      <p:sp>
        <p:nvSpPr>
          <p:cNvPr id="16" name="Black Rectangle"/>
          <p:cNvSpPr/>
          <p:nvPr/>
        </p:nvSpPr>
        <p:spPr>
          <a:xfrm>
            <a:off x="990258" y="1045684"/>
            <a:ext cx="648000" cy="480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4799"/>
          </a:p>
          <a:p>
            <a:pPr algn="ctr"/>
            <a:endParaRPr lang="en-GB" sz="4799"/>
          </a:p>
        </p:txBody>
      </p:sp>
      <p:sp>
        <p:nvSpPr>
          <p:cNvPr id="4" name="Title 1"/>
          <p:cNvSpPr>
            <a:spLocks noGrp="1"/>
          </p:cNvSpPr>
          <p:nvPr>
            <p:ph type="title"/>
          </p:nvPr>
        </p:nvSpPr>
        <p:spPr>
          <a:xfrm>
            <a:off x="315995" y="228628"/>
            <a:ext cx="11559010" cy="752101"/>
          </a:xfrm>
        </p:spPr>
        <p:txBody>
          <a:bodyPr anchor="t" anchorCtr="0"/>
          <a:lstStyle/>
          <a:p>
            <a:r>
              <a:rPr lang="en-US"/>
              <a:t>Click to edit Master title style</a:t>
            </a:r>
            <a:endParaRPr lang="en-GB"/>
          </a:p>
        </p:txBody>
      </p:sp>
      <p:sp>
        <p:nvSpPr>
          <p:cNvPr id="3" name="Content Placeholder 2"/>
          <p:cNvSpPr>
            <a:spLocks noGrp="1"/>
          </p:cNvSpPr>
          <p:nvPr>
            <p:ph idx="1"/>
          </p:nvPr>
        </p:nvSpPr>
        <p:spPr>
          <a:xfrm>
            <a:off x="986095" y="1373021"/>
            <a:ext cx="10222987" cy="4521366"/>
          </a:xfrm>
        </p:spPr>
        <p:txBody>
          <a:bodyPr/>
          <a:lstStyle>
            <a:lvl1pPr marL="0" indent="0">
              <a:buFont typeface="Calibri" panose="020F0502020204030204" pitchFamily="34" charset="0"/>
              <a:buChar cha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8" name="TextBox 17"/>
          <p:cNvSpPr txBox="1"/>
          <p:nvPr/>
        </p:nvSpPr>
        <p:spPr>
          <a:xfrm>
            <a:off x="-1974112" y="340162"/>
            <a:ext cx="1826368" cy="307777"/>
          </a:xfrm>
          <a:prstGeom prst="rect">
            <a:avLst/>
          </a:prstGeom>
          <a:noFill/>
        </p:spPr>
        <p:txBody>
          <a:bodyPr wrap="square" lIns="0" tIns="0" rIns="0" bIns="0" rtlCol="0">
            <a:spAutoFit/>
          </a:bodyPr>
          <a:lstStyle/>
          <a:p>
            <a:pPr algn="r">
              <a:lnSpc>
                <a:spcPct val="100000"/>
              </a:lnSpc>
            </a:pPr>
            <a:r>
              <a:rPr lang="en-GB" sz="1000" noProof="1">
                <a:solidFill>
                  <a:schemeClr val="tx1">
                    <a:lumMod val="75000"/>
                    <a:lumOff val="25000"/>
                  </a:schemeClr>
                </a:solidFill>
              </a:rPr>
              <a:t>Overskrift én linje</a:t>
            </a:r>
            <a:endParaRPr lang="en-GB" sz="4799"/>
          </a:p>
          <a:p>
            <a:pPr algn="r">
              <a:lnSpc>
                <a:spcPct val="100000"/>
              </a:lnSpc>
            </a:pPr>
            <a:r>
              <a:rPr lang="en-GB" sz="1000" noProof="1">
                <a:solidFill>
                  <a:schemeClr val="tx1">
                    <a:lumMod val="75000"/>
                    <a:lumOff val="25000"/>
                  </a:schemeClr>
                </a:solidFill>
              </a:rPr>
              <a:t>Light eller AU Passata Bold</a:t>
            </a:r>
            <a:endParaRPr lang="en-GB" sz="4799"/>
          </a:p>
        </p:txBody>
      </p:sp>
      <p:sp>
        <p:nvSpPr>
          <p:cNvPr id="9" name="Slide Number Placeholder 8"/>
          <p:cNvSpPr>
            <a:spLocks noGrp="1"/>
          </p:cNvSpPr>
          <p:nvPr>
            <p:ph type="sldNum" sz="quarter" idx="12"/>
          </p:nvPr>
        </p:nvSpPr>
        <p:spPr>
          <a:xfrm>
            <a:off x="11811068" y="6581497"/>
            <a:ext cx="252066" cy="135871"/>
          </a:xfrm>
        </p:spPr>
        <p:txBody>
          <a:bodyPr/>
          <a:lstStyle/>
          <a:p>
            <a:fld id="{77A57C28-2D86-427E-A9BB-9770ACEB4E85}" type="slidenum">
              <a:rPr lang="en-DK" smtClean="0"/>
              <a:t>‹#›</a:t>
            </a:fld>
            <a:endParaRPr lang="en-DK"/>
          </a:p>
        </p:txBody>
      </p:sp>
      <p:sp>
        <p:nvSpPr>
          <p:cNvPr id="7" name="Date Placeholder 6" hidden="1"/>
          <p:cNvSpPr>
            <a:spLocks noGrp="1"/>
          </p:cNvSpPr>
          <p:nvPr>
            <p:ph type="dt" sz="half" idx="10"/>
          </p:nvPr>
        </p:nvSpPr>
        <p:spPr/>
        <p:txBody>
          <a:bodyPr/>
          <a:lstStyle/>
          <a:p>
            <a:fld id="{444B4F88-2FE4-4091-8BDC-B30169267050}" type="datetimeFigureOut">
              <a:rPr lang="en-DK" smtClean="0"/>
              <a:t>21/01/2022</a:t>
            </a:fld>
            <a:endParaRPr lang="en-DK"/>
          </a:p>
        </p:txBody>
      </p:sp>
      <p:sp>
        <p:nvSpPr>
          <p:cNvPr id="8" name="Footer Placeholder 7" hidden="1"/>
          <p:cNvSpPr>
            <a:spLocks noGrp="1"/>
          </p:cNvSpPr>
          <p:nvPr>
            <p:ph type="ftr" sz="quarter" idx="11"/>
          </p:nvPr>
        </p:nvSpPr>
        <p:spPr/>
        <p:txBody>
          <a:bodyPr/>
          <a:lstStyle/>
          <a:p>
            <a:endParaRPr lang="en-DK"/>
          </a:p>
        </p:txBody>
      </p:sp>
    </p:spTree>
    <p:extLst>
      <p:ext uri="{BB962C8B-B14F-4D97-AF65-F5344CB8AC3E}">
        <p14:creationId xmlns:p14="http://schemas.microsoft.com/office/powerpoint/2010/main" val="183840440"/>
      </p:ext>
    </p:extLst>
  </p:cSld>
  <p:clrMapOvr>
    <a:masterClrMapping/>
  </p:clrMapOvr>
  <p:extLst>
    <p:ext uri="{DCECCB84-F9BA-43D5-87BE-67443E8EF086}">
      <p15:sldGuideLst xmlns:p15="http://schemas.microsoft.com/office/powerpoint/2012/main">
        <p15:guide id="1" orient="horz" pos="865">
          <p15:clr>
            <a:srgbClr val="00000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ext and picture">
    <p:spTree>
      <p:nvGrpSpPr>
        <p:cNvPr id="1" name=""/>
        <p:cNvGrpSpPr/>
        <p:nvPr/>
      </p:nvGrpSpPr>
      <p:grpSpPr>
        <a:xfrm>
          <a:off x="0" y="0"/>
          <a:ext cx="0" cy="0"/>
          <a:chOff x="0" y="0"/>
          <a:chExt cx="0" cy="0"/>
        </a:xfrm>
      </p:grpSpPr>
      <p:sp>
        <p:nvSpPr>
          <p:cNvPr id="14" name="Hvid baggrund"/>
          <p:cNvSpPr/>
          <p:nvPr/>
        </p:nvSpPr>
        <p:spPr bwMode="auto">
          <a:xfrm>
            <a:off x="0" y="0"/>
            <a:ext cx="12196376" cy="5911200"/>
          </a:xfrm>
          <a:prstGeom prst="rect">
            <a:avLst/>
          </a:prstGeom>
          <a:solidFill>
            <a:schemeClr val="bg1"/>
          </a:solidFill>
          <a:ln w="1778"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l" defTabSz="914400" rtl="0" eaLnBrk="1" fontAlgn="base" latinLnBrk="0" hangingPunct="1">
              <a:lnSpc>
                <a:spcPct val="95000"/>
              </a:lnSpc>
              <a:spcBef>
                <a:spcPct val="0"/>
              </a:spcBef>
              <a:spcAft>
                <a:spcPct val="0"/>
              </a:spcAft>
              <a:buClrTx/>
              <a:buSzTx/>
              <a:buFont typeface="AU Passata" pitchFamily="34" charset="0"/>
              <a:buNone/>
              <a:tabLst/>
            </a:pPr>
            <a:endParaRPr kumimoji="0" lang="en-GB" sz="1600" b="0" i="0" u="none" strike="noStrike" cap="none" normalizeH="0" baseline="0" err="1">
              <a:ln>
                <a:noFill/>
              </a:ln>
              <a:solidFill>
                <a:schemeClr val="bg1"/>
              </a:solidFill>
              <a:effectLst/>
              <a:latin typeface="AU Passata" pitchFamily="34" charset="0"/>
            </a:endParaRPr>
          </a:p>
        </p:txBody>
      </p:sp>
      <p:sp>
        <p:nvSpPr>
          <p:cNvPr id="15" name="Black Rectangle"/>
          <p:cNvSpPr/>
          <p:nvPr/>
        </p:nvSpPr>
        <p:spPr>
          <a:xfrm>
            <a:off x="990258" y="1045684"/>
            <a:ext cx="648000" cy="480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4799"/>
          </a:p>
          <a:p>
            <a:pPr algn="ctr"/>
            <a:endParaRPr lang="en-GB" sz="4799"/>
          </a:p>
        </p:txBody>
      </p:sp>
      <p:sp>
        <p:nvSpPr>
          <p:cNvPr id="2" name="Title 1"/>
          <p:cNvSpPr>
            <a:spLocks noGrp="1"/>
          </p:cNvSpPr>
          <p:nvPr>
            <p:ph type="title" hasCustomPrompt="1"/>
          </p:nvPr>
        </p:nvSpPr>
        <p:spPr>
          <a:xfrm>
            <a:off x="316883" y="230400"/>
            <a:ext cx="5645733" cy="752400"/>
          </a:xfrm>
        </p:spPr>
        <p:txBody>
          <a:bodyPr anchor="t" anchorCtr="0"/>
          <a:lstStyle>
            <a:lvl1pPr>
              <a:defRPr/>
            </a:lvl1pPr>
          </a:lstStyle>
          <a:p>
            <a:r>
              <a:rPr lang="en-GB"/>
              <a:t>Insert title</a:t>
            </a:r>
          </a:p>
        </p:txBody>
      </p:sp>
      <p:sp>
        <p:nvSpPr>
          <p:cNvPr id="10" name="Text Placeholder 2"/>
          <p:cNvSpPr>
            <a:spLocks noGrp="1"/>
          </p:cNvSpPr>
          <p:nvPr>
            <p:ph type="body" sz="quarter" idx="14"/>
          </p:nvPr>
        </p:nvSpPr>
        <p:spPr>
          <a:xfrm>
            <a:off x="986095" y="1371600"/>
            <a:ext cx="4976521" cy="4525964"/>
          </a:xfrm>
        </p:spPr>
        <p:txBody>
          <a:bodyPr/>
          <a:lstStyle>
            <a:lvl1pPr marL="0" indent="0">
              <a:buFont typeface="Calibri" panose="020F0502020204030204" pitchFamily="34" charset="0"/>
              <a:buChar cha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Picture Placeholder 3"/>
          <p:cNvSpPr>
            <a:spLocks noGrp="1"/>
          </p:cNvSpPr>
          <p:nvPr>
            <p:ph type="pic" sz="quarter" idx="13" hasCustomPrompt="1"/>
          </p:nvPr>
        </p:nvSpPr>
        <p:spPr>
          <a:xfrm>
            <a:off x="6231821" y="315913"/>
            <a:ext cx="5645580" cy="5581650"/>
          </a:xfrm>
        </p:spPr>
        <p:txBody>
          <a:bodyPr/>
          <a:lstStyle>
            <a:lvl1pPr marL="0" indent="0">
              <a:buNone/>
              <a:defRPr b="0"/>
            </a:lvl1pPr>
          </a:lstStyle>
          <a:p>
            <a:r>
              <a:rPr lang="en-GB"/>
              <a:t>Click here and add image via Templafy Image Library</a:t>
            </a:r>
          </a:p>
        </p:txBody>
      </p:sp>
      <p:sp>
        <p:nvSpPr>
          <p:cNvPr id="9" name="TextBox 8"/>
          <p:cNvSpPr txBox="1"/>
          <p:nvPr/>
        </p:nvSpPr>
        <p:spPr>
          <a:xfrm>
            <a:off x="-1974112" y="340162"/>
            <a:ext cx="1826368" cy="307777"/>
          </a:xfrm>
          <a:prstGeom prst="rect">
            <a:avLst/>
          </a:prstGeom>
          <a:noFill/>
        </p:spPr>
        <p:txBody>
          <a:bodyPr wrap="square" lIns="0" tIns="0" rIns="0" bIns="0" rtlCol="0">
            <a:spAutoFit/>
          </a:bodyPr>
          <a:lstStyle/>
          <a:p>
            <a:pPr algn="r">
              <a:lnSpc>
                <a:spcPct val="100000"/>
              </a:lnSpc>
            </a:pPr>
            <a:r>
              <a:rPr lang="en-GB" sz="1000" noProof="1">
                <a:solidFill>
                  <a:schemeClr val="tx1">
                    <a:lumMod val="75000"/>
                    <a:lumOff val="25000"/>
                  </a:schemeClr>
                </a:solidFill>
              </a:rPr>
              <a:t>Overskrift én linje</a:t>
            </a:r>
            <a:endParaRPr lang="en-GB" sz="4799"/>
          </a:p>
          <a:p>
            <a:pPr algn="r">
              <a:lnSpc>
                <a:spcPct val="100000"/>
              </a:lnSpc>
            </a:pPr>
            <a:r>
              <a:rPr lang="en-GB" sz="1000" noProof="1">
                <a:solidFill>
                  <a:schemeClr val="tx1">
                    <a:lumMod val="75000"/>
                    <a:lumOff val="25000"/>
                  </a:schemeClr>
                </a:solidFill>
              </a:rPr>
              <a:t>Light eller AU Passata Bold</a:t>
            </a:r>
            <a:endParaRPr lang="en-GB" sz="4799"/>
          </a:p>
        </p:txBody>
      </p:sp>
      <p:sp>
        <p:nvSpPr>
          <p:cNvPr id="8" name="Slide Number Placeholder 7"/>
          <p:cNvSpPr>
            <a:spLocks noGrp="1"/>
          </p:cNvSpPr>
          <p:nvPr>
            <p:ph type="sldNum" sz="quarter" idx="17"/>
          </p:nvPr>
        </p:nvSpPr>
        <p:spPr>
          <a:xfrm>
            <a:off x="11811068" y="6581497"/>
            <a:ext cx="252066" cy="135871"/>
          </a:xfrm>
        </p:spPr>
        <p:txBody>
          <a:bodyPr/>
          <a:lstStyle/>
          <a:p>
            <a:fld id="{77A57C28-2D86-427E-A9BB-9770ACEB4E85}" type="slidenum">
              <a:rPr lang="en-DK" smtClean="0"/>
              <a:t>‹#›</a:t>
            </a:fld>
            <a:endParaRPr lang="en-DK"/>
          </a:p>
        </p:txBody>
      </p:sp>
      <p:sp>
        <p:nvSpPr>
          <p:cNvPr id="5" name="Date Placeholder 4" hidden="1"/>
          <p:cNvSpPr>
            <a:spLocks noGrp="1"/>
          </p:cNvSpPr>
          <p:nvPr>
            <p:ph type="dt" sz="half" idx="15"/>
          </p:nvPr>
        </p:nvSpPr>
        <p:spPr/>
        <p:txBody>
          <a:bodyPr/>
          <a:lstStyle/>
          <a:p>
            <a:fld id="{444B4F88-2FE4-4091-8BDC-B30169267050}" type="datetimeFigureOut">
              <a:rPr lang="en-DK" smtClean="0"/>
              <a:t>21/01/2022</a:t>
            </a:fld>
            <a:endParaRPr lang="en-DK"/>
          </a:p>
        </p:txBody>
      </p:sp>
      <p:sp>
        <p:nvSpPr>
          <p:cNvPr id="6" name="Footer Placeholder 5" hidden="1"/>
          <p:cNvSpPr>
            <a:spLocks noGrp="1"/>
          </p:cNvSpPr>
          <p:nvPr>
            <p:ph type="ftr" sz="quarter" idx="16"/>
          </p:nvPr>
        </p:nvSpPr>
        <p:spPr/>
        <p:txBody>
          <a:bodyPr/>
          <a:lstStyle/>
          <a:p>
            <a:endParaRPr lang="en-DK"/>
          </a:p>
        </p:txBody>
      </p:sp>
    </p:spTree>
    <p:extLst>
      <p:ext uri="{BB962C8B-B14F-4D97-AF65-F5344CB8AC3E}">
        <p14:creationId xmlns:p14="http://schemas.microsoft.com/office/powerpoint/2010/main" val="3805477544"/>
      </p:ext>
    </p:extLst>
  </p:cSld>
  <p:clrMapOvr>
    <a:masterClrMapping/>
  </p:clrMapOvr>
  <p:extLst>
    <p:ext uri="{DCECCB84-F9BA-43D5-87BE-67443E8EF086}">
      <p15:sldGuideLst xmlns:p15="http://schemas.microsoft.com/office/powerpoint/2012/main">
        <p15:guide id="1" pos="3924">
          <p15:clr>
            <a:srgbClr val="A4A3A4"/>
          </p15:clr>
        </p15:guide>
        <p15:guide id="2" pos="3755">
          <p15:clr>
            <a:srgbClr val="A4A3A4"/>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Personal information">
    <p:spTree>
      <p:nvGrpSpPr>
        <p:cNvPr id="1" name=""/>
        <p:cNvGrpSpPr/>
        <p:nvPr/>
      </p:nvGrpSpPr>
      <p:grpSpPr>
        <a:xfrm>
          <a:off x="0" y="0"/>
          <a:ext cx="0" cy="0"/>
          <a:chOff x="0" y="0"/>
          <a:chExt cx="0" cy="0"/>
        </a:xfrm>
      </p:grpSpPr>
      <p:sp>
        <p:nvSpPr>
          <p:cNvPr id="14" name="Hvid baggrund"/>
          <p:cNvSpPr/>
          <p:nvPr/>
        </p:nvSpPr>
        <p:spPr bwMode="auto">
          <a:xfrm>
            <a:off x="0" y="1"/>
            <a:ext cx="12196376" cy="5911011"/>
          </a:xfrm>
          <a:prstGeom prst="rect">
            <a:avLst/>
          </a:prstGeom>
          <a:solidFill>
            <a:schemeClr val="bg1"/>
          </a:solidFill>
          <a:ln w="1778"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l" defTabSz="914400" rtl="0" eaLnBrk="1" fontAlgn="base" latinLnBrk="0" hangingPunct="1">
              <a:lnSpc>
                <a:spcPct val="95000"/>
              </a:lnSpc>
              <a:spcBef>
                <a:spcPct val="0"/>
              </a:spcBef>
              <a:spcAft>
                <a:spcPct val="0"/>
              </a:spcAft>
              <a:buClrTx/>
              <a:buSzTx/>
              <a:buFont typeface="AU Passata" pitchFamily="34" charset="0"/>
              <a:buNone/>
              <a:tabLst/>
            </a:pPr>
            <a:endParaRPr kumimoji="0" lang="en-GB" sz="1600" b="0" i="0" u="none" strike="noStrike" cap="none" normalizeH="0" baseline="0" err="1">
              <a:ln>
                <a:noFill/>
              </a:ln>
              <a:solidFill>
                <a:schemeClr val="bg1"/>
              </a:solidFill>
              <a:effectLst/>
              <a:latin typeface="AU Passata" pitchFamily="34" charset="0"/>
            </a:endParaRPr>
          </a:p>
        </p:txBody>
      </p:sp>
      <p:sp>
        <p:nvSpPr>
          <p:cNvPr id="15" name="Black Rectangle"/>
          <p:cNvSpPr/>
          <p:nvPr/>
        </p:nvSpPr>
        <p:spPr>
          <a:xfrm>
            <a:off x="1001336" y="2694542"/>
            <a:ext cx="648000" cy="480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4799"/>
          </a:p>
          <a:p>
            <a:pPr algn="ctr"/>
            <a:endParaRPr lang="en-GB" sz="4799"/>
          </a:p>
        </p:txBody>
      </p:sp>
      <p:sp>
        <p:nvSpPr>
          <p:cNvPr id="2" name="Title 1"/>
          <p:cNvSpPr>
            <a:spLocks noGrp="1"/>
          </p:cNvSpPr>
          <p:nvPr>
            <p:ph type="title"/>
          </p:nvPr>
        </p:nvSpPr>
        <p:spPr>
          <a:xfrm>
            <a:off x="986095" y="1484784"/>
            <a:ext cx="4976521" cy="971980"/>
          </a:xfrm>
        </p:spPr>
        <p:txBody>
          <a:bodyPr anchor="b" anchorCtr="0"/>
          <a:lstStyle>
            <a:lvl1pPr>
              <a:lnSpc>
                <a:spcPct val="95000"/>
              </a:lnSpc>
              <a:defRPr sz="3000">
                <a:latin typeface="+mn-lt"/>
              </a:defRPr>
            </a:lvl1pPr>
          </a:lstStyle>
          <a:p>
            <a:r>
              <a:rPr lang="en-US"/>
              <a:t>Click to edit Master title style</a:t>
            </a:r>
            <a:endParaRPr lang="en-GB"/>
          </a:p>
        </p:txBody>
      </p:sp>
      <p:sp>
        <p:nvSpPr>
          <p:cNvPr id="10" name="Text Placeholder 2"/>
          <p:cNvSpPr>
            <a:spLocks noGrp="1"/>
          </p:cNvSpPr>
          <p:nvPr>
            <p:ph type="body" sz="quarter" idx="14"/>
          </p:nvPr>
        </p:nvSpPr>
        <p:spPr>
          <a:xfrm>
            <a:off x="986095" y="3010711"/>
            <a:ext cx="4976521" cy="1858449"/>
          </a:xfrm>
        </p:spPr>
        <p:txBody>
          <a:bodyPr/>
          <a:lstStyle>
            <a:lvl1pPr marL="0" indent="0">
              <a:buFont typeface="Calibri" panose="020F0502020204030204" pitchFamily="34" charset="0"/>
              <a:buChar char="​"/>
              <a:defRPr/>
            </a:lvl1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Picture Placeholder 3"/>
          <p:cNvSpPr>
            <a:spLocks noGrp="1"/>
          </p:cNvSpPr>
          <p:nvPr>
            <p:ph type="pic" sz="quarter" idx="13" hasCustomPrompt="1"/>
          </p:nvPr>
        </p:nvSpPr>
        <p:spPr>
          <a:xfrm>
            <a:off x="6233223" y="315913"/>
            <a:ext cx="5646270" cy="5583600"/>
          </a:xfrm>
        </p:spPr>
        <p:txBody>
          <a:bodyPr/>
          <a:lstStyle>
            <a:lvl1pPr marL="0" indent="0">
              <a:buNone/>
              <a:defRPr b="0"/>
            </a:lvl1pPr>
          </a:lstStyle>
          <a:p>
            <a:r>
              <a:rPr lang="en-GB"/>
              <a:t>Click here and add image via Templafy Image Library</a:t>
            </a:r>
          </a:p>
        </p:txBody>
      </p:sp>
      <p:sp>
        <p:nvSpPr>
          <p:cNvPr id="9" name="TextBox 8"/>
          <p:cNvSpPr txBox="1"/>
          <p:nvPr/>
        </p:nvSpPr>
        <p:spPr>
          <a:xfrm>
            <a:off x="-1974112" y="1780882"/>
            <a:ext cx="1826368" cy="153888"/>
          </a:xfrm>
          <a:prstGeom prst="rect">
            <a:avLst/>
          </a:prstGeom>
          <a:noFill/>
        </p:spPr>
        <p:txBody>
          <a:bodyPr wrap="square" lIns="0" tIns="0" rIns="0" bIns="0" rtlCol="0">
            <a:spAutoFit/>
          </a:bodyPr>
          <a:lstStyle/>
          <a:p>
            <a:pPr algn="r">
              <a:lnSpc>
                <a:spcPct val="100000"/>
              </a:lnSpc>
            </a:pPr>
            <a:r>
              <a:rPr lang="en-GB" sz="1000" noProof="1">
                <a:solidFill>
                  <a:schemeClr val="tx1">
                    <a:lumMod val="75000"/>
                    <a:lumOff val="25000"/>
                  </a:schemeClr>
                </a:solidFill>
              </a:rPr>
              <a:t>Overskrift to</a:t>
            </a:r>
            <a:r>
              <a:rPr lang="en-GB" sz="1000" baseline="0" noProof="1">
                <a:solidFill>
                  <a:schemeClr val="tx1">
                    <a:lumMod val="75000"/>
                    <a:lumOff val="25000"/>
                  </a:schemeClr>
                </a:solidFill>
              </a:rPr>
              <a:t> linjer</a:t>
            </a:r>
            <a:endParaRPr lang="en-GB" sz="4799"/>
          </a:p>
        </p:txBody>
      </p:sp>
      <p:sp>
        <p:nvSpPr>
          <p:cNvPr id="8" name="Slide Number Placeholder 7"/>
          <p:cNvSpPr>
            <a:spLocks noGrp="1"/>
          </p:cNvSpPr>
          <p:nvPr>
            <p:ph type="sldNum" sz="quarter" idx="17"/>
          </p:nvPr>
        </p:nvSpPr>
        <p:spPr>
          <a:xfrm>
            <a:off x="11811068" y="6581497"/>
            <a:ext cx="252066" cy="135871"/>
          </a:xfrm>
        </p:spPr>
        <p:txBody>
          <a:bodyPr/>
          <a:lstStyle/>
          <a:p>
            <a:fld id="{77A57C28-2D86-427E-A9BB-9770ACEB4E85}" type="slidenum">
              <a:rPr lang="en-DK" smtClean="0"/>
              <a:t>‹#›</a:t>
            </a:fld>
            <a:endParaRPr lang="en-DK"/>
          </a:p>
        </p:txBody>
      </p:sp>
      <p:sp>
        <p:nvSpPr>
          <p:cNvPr id="5" name="Date Placeholder 4" hidden="1"/>
          <p:cNvSpPr>
            <a:spLocks noGrp="1"/>
          </p:cNvSpPr>
          <p:nvPr>
            <p:ph type="dt" sz="half" idx="15"/>
          </p:nvPr>
        </p:nvSpPr>
        <p:spPr/>
        <p:txBody>
          <a:bodyPr/>
          <a:lstStyle/>
          <a:p>
            <a:fld id="{444B4F88-2FE4-4091-8BDC-B30169267050}" type="datetimeFigureOut">
              <a:rPr lang="en-DK" smtClean="0"/>
              <a:t>21/01/2022</a:t>
            </a:fld>
            <a:endParaRPr lang="en-DK"/>
          </a:p>
        </p:txBody>
      </p:sp>
      <p:sp>
        <p:nvSpPr>
          <p:cNvPr id="6" name="Footer Placeholder 5" hidden="1"/>
          <p:cNvSpPr>
            <a:spLocks noGrp="1"/>
          </p:cNvSpPr>
          <p:nvPr>
            <p:ph type="ftr" sz="quarter" idx="16"/>
          </p:nvPr>
        </p:nvSpPr>
        <p:spPr/>
        <p:txBody>
          <a:bodyPr/>
          <a:lstStyle/>
          <a:p>
            <a:endParaRPr lang="en-DK"/>
          </a:p>
        </p:txBody>
      </p:sp>
    </p:spTree>
    <p:extLst>
      <p:ext uri="{BB962C8B-B14F-4D97-AF65-F5344CB8AC3E}">
        <p14:creationId xmlns:p14="http://schemas.microsoft.com/office/powerpoint/2010/main" val="2436018461"/>
      </p:ext>
    </p:extLst>
  </p:cSld>
  <p:clrMapOvr>
    <a:masterClrMapping/>
  </p:clrMapOvr>
  <p:extLst>
    <p:ext uri="{DCECCB84-F9BA-43D5-87BE-67443E8EF086}">
      <p15:sldGuideLst xmlns:p15="http://schemas.microsoft.com/office/powerpoint/2012/main">
        <p15:guide id="1" pos="3930">
          <p15:clr>
            <a:srgbClr val="A4A3A4"/>
          </p15:clr>
        </p15:guide>
        <p15:guide id="2" pos="3755">
          <p15:clr>
            <a:srgbClr val="A4A3A4"/>
          </p15:clr>
        </p15:guide>
        <p15:guide id="3" orient="horz" pos="3069">
          <p15:clr>
            <a:srgbClr val="A4A3A4"/>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Title slide no picture">
    <p:spTree>
      <p:nvGrpSpPr>
        <p:cNvPr id="1" name=""/>
        <p:cNvGrpSpPr/>
        <p:nvPr/>
      </p:nvGrpSpPr>
      <p:grpSpPr>
        <a:xfrm>
          <a:off x="0" y="0"/>
          <a:ext cx="0" cy="0"/>
          <a:chOff x="0" y="0"/>
          <a:chExt cx="0" cy="0"/>
        </a:xfrm>
      </p:grpSpPr>
      <p:sp>
        <p:nvSpPr>
          <p:cNvPr id="22" name="Farvet baggrund"/>
          <p:cNvSpPr/>
          <p:nvPr/>
        </p:nvSpPr>
        <p:spPr>
          <a:xfrm>
            <a:off x="1" y="0"/>
            <a:ext cx="1219200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4799"/>
          </a:p>
        </p:txBody>
      </p:sp>
      <p:sp>
        <p:nvSpPr>
          <p:cNvPr id="34819" name="Title 1"/>
          <p:cNvSpPr>
            <a:spLocks noGrp="1" noChangeArrowheads="1"/>
          </p:cNvSpPr>
          <p:nvPr>
            <p:ph type="ctrTitle"/>
          </p:nvPr>
        </p:nvSpPr>
        <p:spPr>
          <a:xfrm>
            <a:off x="986095" y="2482344"/>
            <a:ext cx="10222987" cy="1661993"/>
          </a:xfrm>
        </p:spPr>
        <p:txBody>
          <a:bodyPr wrap="square" anchor="ctr" anchorCtr="0">
            <a:spAutoFit/>
          </a:bodyPr>
          <a:lstStyle>
            <a:lvl1pPr>
              <a:lnSpc>
                <a:spcPct val="90000"/>
              </a:lnSpc>
              <a:defRPr sz="6000" baseline="0">
                <a:solidFill>
                  <a:schemeClr val="bg1"/>
                </a:solidFill>
                <a:latin typeface="AU Passata Light" panose="020B0303030902030804" pitchFamily="34" charset="0"/>
              </a:defRPr>
            </a:lvl1pPr>
          </a:lstStyle>
          <a:p>
            <a:r>
              <a:rPr lang="en-US"/>
              <a:t>Click to edit Master title style</a:t>
            </a:r>
            <a:endParaRPr lang="en-GB"/>
          </a:p>
        </p:txBody>
      </p:sp>
      <p:sp>
        <p:nvSpPr>
          <p:cNvPr id="14" name="TextBox 13"/>
          <p:cNvSpPr txBox="1"/>
          <p:nvPr/>
        </p:nvSpPr>
        <p:spPr>
          <a:xfrm>
            <a:off x="-1974112" y="3082507"/>
            <a:ext cx="1826368" cy="307777"/>
          </a:xfrm>
          <a:prstGeom prst="rect">
            <a:avLst/>
          </a:prstGeom>
          <a:noFill/>
        </p:spPr>
        <p:txBody>
          <a:bodyPr wrap="square" lIns="0" tIns="0" rIns="0" bIns="0" rtlCol="0">
            <a:spAutoFit/>
          </a:bodyPr>
          <a:lstStyle/>
          <a:p>
            <a:pPr algn="r">
              <a:lnSpc>
                <a:spcPct val="100000"/>
              </a:lnSpc>
            </a:pPr>
            <a:r>
              <a:rPr lang="en-GB" sz="1000" baseline="0" noProof="1">
                <a:solidFill>
                  <a:schemeClr val="tx1">
                    <a:lumMod val="75000"/>
                    <a:lumOff val="25000"/>
                  </a:schemeClr>
                </a:solidFill>
              </a:rPr>
              <a:t>Ændr 2. linje eller ord til</a:t>
            </a:r>
            <a:endParaRPr lang="en-GB" sz="1800"/>
          </a:p>
          <a:p>
            <a:pPr algn="r">
              <a:lnSpc>
                <a:spcPct val="100000"/>
              </a:lnSpc>
            </a:pPr>
            <a:r>
              <a:rPr lang="en-GB" sz="1000" noProof="1">
                <a:solidFill>
                  <a:schemeClr val="tx1">
                    <a:lumMod val="75000"/>
                    <a:lumOff val="25000"/>
                  </a:schemeClr>
                </a:solidFill>
              </a:rPr>
              <a:t>AU Passata Bold</a:t>
            </a:r>
            <a:endParaRPr lang="en-GB" sz="4799"/>
          </a:p>
        </p:txBody>
      </p:sp>
      <p:sp>
        <p:nvSpPr>
          <p:cNvPr id="25" name="OFF_logo2Computed"/>
          <p:cNvSpPr txBox="1">
            <a:spLocks noChangeArrowheads="1"/>
          </p:cNvSpPr>
          <p:nvPr/>
        </p:nvSpPr>
        <p:spPr bwMode="auto">
          <a:xfrm>
            <a:off x="972254" y="5997600"/>
            <a:ext cx="2350657" cy="676612"/>
          </a:xfrm>
          <a:prstGeom prst="rect">
            <a:avLst/>
          </a:prstGeom>
          <a:noFill/>
          <a:ln w="1778" algn="ctr">
            <a:noFill/>
            <a:miter lim="800000"/>
            <a:headEnd/>
            <a:tailEnd/>
          </a:ln>
          <a:effectLst/>
        </p:spPr>
        <p:txBody>
          <a:bodyPr wrap="square" lIns="0" tIns="583200" rIns="0" bIns="0">
            <a:spAutoFit/>
          </a:bodyPr>
          <a:lstStyle/>
          <a:p>
            <a:pPr>
              <a:lnSpc>
                <a:spcPct val="95000"/>
              </a:lnSpc>
              <a:defRPr/>
            </a:pPr>
            <a:r>
              <a:rPr lang="en-GB" sz="600" cap="all" spc="40" baseline="0">
                <a:solidFill>
                  <a:schemeClr val="bg1"/>
                </a:solidFill>
                <a:latin typeface="AU Passata Light" pitchFamily="34" charset="0"/>
              </a:rPr>
              <a:t>Department of Engineering</a:t>
            </a:r>
          </a:p>
        </p:txBody>
      </p:sp>
      <p:sp>
        <p:nvSpPr>
          <p:cNvPr id="30" name="OFF_logo1Computed"/>
          <p:cNvSpPr/>
          <p:nvPr/>
        </p:nvSpPr>
        <p:spPr bwMode="auto">
          <a:xfrm>
            <a:off x="972253" y="5997600"/>
            <a:ext cx="768039" cy="589622"/>
          </a:xfrm>
          <a:prstGeom prst="rect">
            <a:avLst/>
          </a:prstGeom>
          <a:noFill/>
          <a:ln w="1778" cap="flat" cmpd="sng" algn="ctr">
            <a:noFill/>
            <a:prstDash val="solid"/>
            <a:round/>
            <a:headEnd type="none" w="med" len="med"/>
            <a:tailEnd type="none" w="med" len="med"/>
          </a:ln>
          <a:effectLst/>
        </p:spPr>
        <p:txBody>
          <a:bodyPr vert="horz" wrap="none" lIns="0" tIns="309600" rIns="0" bIns="0" numCol="1" rtlCol="0" anchor="t" anchorCtr="0" compatLnSpc="1">
            <a:prstTxWarp prst="textNoShape">
              <a:avLst/>
            </a:prstTxWarp>
            <a:spAutoFit/>
          </a:bodyPr>
          <a:lstStyle/>
          <a:p>
            <a:pPr marL="0" marR="0" indent="0" algn="l" defTabSz="914400" rtl="0" eaLnBrk="1" fontAlgn="base" latinLnBrk="0" hangingPunct="1">
              <a:lnSpc>
                <a:spcPct val="90000"/>
              </a:lnSpc>
              <a:spcBef>
                <a:spcPct val="0"/>
              </a:spcBef>
              <a:spcAft>
                <a:spcPct val="0"/>
              </a:spcAft>
              <a:buClrTx/>
              <a:buSzTx/>
              <a:buFont typeface="AU Passata" pitchFamily="34" charset="0"/>
              <a:buNone/>
              <a:tabLst/>
            </a:pPr>
            <a:r>
              <a:rPr kumimoji="0" lang="en-GB" sz="1000" b="0" i="0" u="none" strike="noStrike" cap="all" normalizeH="0" baseline="0" noProof="1">
                <a:ln>
                  <a:noFill/>
                </a:ln>
                <a:solidFill>
                  <a:schemeClr val="bg1"/>
                </a:solidFill>
                <a:effectLst/>
                <a:latin typeface="AU Passata" pitchFamily="34" charset="0"/>
              </a:rPr>
              <a:t>Aarhus
University</a:t>
            </a:r>
          </a:p>
        </p:txBody>
      </p:sp>
      <p:sp>
        <p:nvSpPr>
          <p:cNvPr id="26" name="Date_DateCustomA"/>
          <p:cNvSpPr txBox="1">
            <a:spLocks noChangeArrowheads="1"/>
          </p:cNvSpPr>
          <p:nvPr/>
        </p:nvSpPr>
        <p:spPr bwMode="auto">
          <a:xfrm>
            <a:off x="3692294" y="5997600"/>
            <a:ext cx="2272432" cy="582176"/>
          </a:xfrm>
          <a:prstGeom prst="rect">
            <a:avLst/>
          </a:prstGeom>
          <a:noFill/>
          <a:ln w="1778" algn="ctr">
            <a:noFill/>
            <a:miter lim="800000"/>
            <a:headEnd/>
            <a:tailEnd/>
          </a:ln>
          <a:effectLst/>
        </p:spPr>
        <p:txBody>
          <a:bodyPr wrap="square" lIns="0" tIns="475200" rIns="0" bIns="0" anchor="t" anchorCtr="0">
            <a:spAutoFit/>
          </a:bodyPr>
          <a:lstStyle/>
          <a:p>
            <a:pPr algn="r">
              <a:lnSpc>
                <a:spcPct val="95000"/>
              </a:lnSpc>
              <a:defRPr/>
            </a:pPr>
            <a:r>
              <a:rPr lang="en-GB" sz="700" b="0" cap="all" baseline="0">
                <a:solidFill>
                  <a:schemeClr val="bg1"/>
                </a:solidFill>
                <a:latin typeface="+mn-lt"/>
              </a:rPr>
              <a:t>23 December 2020</a:t>
            </a:r>
          </a:p>
        </p:txBody>
      </p:sp>
      <p:sp>
        <p:nvSpPr>
          <p:cNvPr id="28" name="USR_Title"/>
          <p:cNvSpPr txBox="1">
            <a:spLocks noChangeArrowheads="1"/>
          </p:cNvSpPr>
          <p:nvPr/>
        </p:nvSpPr>
        <p:spPr bwMode="auto">
          <a:xfrm>
            <a:off x="6241669" y="5997600"/>
            <a:ext cx="2983193" cy="582176"/>
          </a:xfrm>
          <a:prstGeom prst="rect">
            <a:avLst/>
          </a:prstGeom>
          <a:noFill/>
          <a:ln w="1778" algn="ctr">
            <a:noFill/>
            <a:miter lim="800000"/>
            <a:headEnd/>
            <a:tailEnd/>
          </a:ln>
          <a:effectLst/>
        </p:spPr>
        <p:txBody>
          <a:bodyPr lIns="0" tIns="475200" rIns="0" bIns="0" anchor="t" anchorCtr="0">
            <a:spAutoFit/>
          </a:bodyPr>
          <a:lstStyle/>
          <a:p>
            <a:pPr algn="l">
              <a:lnSpc>
                <a:spcPct val="95000"/>
              </a:lnSpc>
              <a:defRPr/>
            </a:pPr>
            <a:r>
              <a:rPr lang="en-GB" sz="700" b="0" cap="all" baseline="0">
                <a:solidFill>
                  <a:schemeClr val="bg1"/>
                </a:solidFill>
                <a:latin typeface="+mn-lt"/>
              </a:rPr>
              <a:t>Exam - Continuum Mechanics for Solids</a:t>
            </a:r>
          </a:p>
        </p:txBody>
      </p:sp>
      <p:sp>
        <p:nvSpPr>
          <p:cNvPr id="27" name="FLD_Event"/>
          <p:cNvSpPr txBox="1">
            <a:spLocks noChangeArrowheads="1"/>
          </p:cNvSpPr>
          <p:nvPr/>
        </p:nvSpPr>
        <p:spPr bwMode="auto">
          <a:xfrm>
            <a:off x="3692294" y="5997600"/>
            <a:ext cx="2272432" cy="447676"/>
          </a:xfrm>
          <a:prstGeom prst="rect">
            <a:avLst/>
          </a:prstGeom>
          <a:noFill/>
          <a:ln w="1778" algn="ctr">
            <a:noFill/>
            <a:miter lim="800000"/>
            <a:headEnd/>
            <a:tailEnd/>
          </a:ln>
          <a:effectLst/>
        </p:spPr>
        <p:txBody>
          <a:bodyPr wrap="square" lIns="0" tIns="342000" rIns="0" bIns="0" anchor="t" anchorCtr="0">
            <a:spAutoFit/>
          </a:bodyPr>
          <a:lstStyle/>
          <a:p>
            <a:pPr algn="r">
              <a:lnSpc>
                <a:spcPct val="95000"/>
              </a:lnSpc>
              <a:defRPr/>
            </a:pPr>
            <a:endParaRPr lang="en-GB" sz="700" b="0" cap="all" baseline="0">
              <a:solidFill>
                <a:schemeClr val="bg1"/>
              </a:solidFill>
              <a:latin typeface="+mn-lt"/>
            </a:endParaRPr>
          </a:p>
        </p:txBody>
      </p:sp>
      <p:sp>
        <p:nvSpPr>
          <p:cNvPr id="29" name="USR_Name"/>
          <p:cNvSpPr txBox="1">
            <a:spLocks noChangeArrowheads="1"/>
          </p:cNvSpPr>
          <p:nvPr/>
        </p:nvSpPr>
        <p:spPr bwMode="auto">
          <a:xfrm>
            <a:off x="6241669" y="5997600"/>
            <a:ext cx="2983193" cy="444040"/>
          </a:xfrm>
          <a:prstGeom prst="rect">
            <a:avLst/>
          </a:prstGeom>
          <a:noFill/>
          <a:ln w="1778" algn="ctr">
            <a:noFill/>
            <a:miter lim="800000"/>
            <a:headEnd/>
            <a:tailEnd/>
          </a:ln>
          <a:effectLst/>
        </p:spPr>
        <p:txBody>
          <a:bodyPr lIns="0" tIns="342000" rIns="0" bIns="0" anchor="t" anchorCtr="0">
            <a:spAutoFit/>
          </a:bodyPr>
          <a:lstStyle/>
          <a:p>
            <a:pPr algn="l">
              <a:lnSpc>
                <a:spcPct val="95000"/>
              </a:lnSpc>
              <a:defRPr/>
            </a:pPr>
            <a:r>
              <a:rPr lang="en-GB" sz="700" b="0" cap="all" baseline="0">
                <a:solidFill>
                  <a:schemeClr val="bg1"/>
                </a:solidFill>
                <a:latin typeface="+mn-lt"/>
              </a:rPr>
              <a:t>Jesper Ellegaard</a:t>
            </a:r>
          </a:p>
        </p:txBody>
      </p:sp>
      <p:pic>
        <p:nvPicPr>
          <p:cNvPr id="17" name="Au logo"/>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2479" y="5997600"/>
            <a:ext cx="557714" cy="558000"/>
          </a:xfrm>
          <a:prstGeom prst="rect">
            <a:avLst/>
          </a:prstGeom>
        </p:spPr>
      </p:pic>
      <p:pic>
        <p:nvPicPr>
          <p:cNvPr id="23" name="Billede 2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74782" y="5997601"/>
            <a:ext cx="71753" cy="557999"/>
          </a:xfrm>
          <a:prstGeom prst="rect">
            <a:avLst/>
          </a:prstGeom>
        </p:spPr>
      </p:pic>
      <p:pic>
        <p:nvPicPr>
          <p:cNvPr id="2009091535" name="SecondaryLogo"/>
          <p:cNvPicPr>
            <a:picLocks noChangeAspect="1"/>
          </p:cNvPicPr>
          <p:nvPr/>
        </p:nvPicPr>
        <p:blipFill>
          <a:blip r:embed="rId4"/>
          <a:stretch>
            <a:fillRect/>
          </a:stretch>
        </p:blipFill>
        <p:spPr>
          <a:xfrm>
            <a:off x="10208659" y="5997600"/>
            <a:ext cx="1658669" cy="558000"/>
          </a:xfrm>
          <a:prstGeom prst="rect">
            <a:avLst/>
          </a:prstGeom>
        </p:spPr>
      </p:pic>
      <p:sp>
        <p:nvSpPr>
          <p:cNvPr id="4" name="Slide Number Placeholder 3"/>
          <p:cNvSpPr>
            <a:spLocks noGrp="1"/>
          </p:cNvSpPr>
          <p:nvPr>
            <p:ph type="sldNum" sz="quarter" idx="12"/>
          </p:nvPr>
        </p:nvSpPr>
        <p:spPr>
          <a:xfrm>
            <a:off x="11811068" y="6581497"/>
            <a:ext cx="252066" cy="135871"/>
          </a:xfrm>
        </p:spPr>
        <p:txBody>
          <a:bodyPr/>
          <a:lstStyle>
            <a:lvl1pPr>
              <a:defRPr>
                <a:solidFill>
                  <a:schemeClr val="bg1"/>
                </a:solidFill>
              </a:defRPr>
            </a:lvl1pPr>
          </a:lstStyle>
          <a:p>
            <a:fld id="{77A57C28-2D86-427E-A9BB-9770ACEB4E85}" type="slidenum">
              <a:rPr lang="en-DK" smtClean="0"/>
              <a:t>‹#›</a:t>
            </a:fld>
            <a:endParaRPr lang="en-DK"/>
          </a:p>
        </p:txBody>
      </p:sp>
      <p:sp>
        <p:nvSpPr>
          <p:cNvPr id="2" name="Date Placeholder 1" hidden="1"/>
          <p:cNvSpPr>
            <a:spLocks noGrp="1"/>
          </p:cNvSpPr>
          <p:nvPr>
            <p:ph type="dt" sz="half" idx="10"/>
          </p:nvPr>
        </p:nvSpPr>
        <p:spPr/>
        <p:txBody>
          <a:bodyPr/>
          <a:lstStyle/>
          <a:p>
            <a:fld id="{444B4F88-2FE4-4091-8BDC-B30169267050}" type="datetimeFigureOut">
              <a:rPr lang="en-DK" smtClean="0"/>
              <a:t>21/01/2022</a:t>
            </a:fld>
            <a:endParaRPr lang="en-DK"/>
          </a:p>
        </p:txBody>
      </p:sp>
      <p:sp>
        <p:nvSpPr>
          <p:cNvPr id="3" name="Footer Placeholder 2" hidden="1"/>
          <p:cNvSpPr>
            <a:spLocks noGrp="1"/>
          </p:cNvSpPr>
          <p:nvPr>
            <p:ph type="ftr" sz="quarter" idx="11"/>
          </p:nvPr>
        </p:nvSpPr>
        <p:spPr/>
        <p:txBody>
          <a:bodyPr/>
          <a:lstStyle/>
          <a:p>
            <a:endParaRPr lang="en-DK"/>
          </a:p>
        </p:txBody>
      </p:sp>
    </p:spTree>
    <p:extLst>
      <p:ext uri="{BB962C8B-B14F-4D97-AF65-F5344CB8AC3E}">
        <p14:creationId xmlns:p14="http://schemas.microsoft.com/office/powerpoint/2010/main" val="257853762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Picture slide">
    <p:spTree>
      <p:nvGrpSpPr>
        <p:cNvPr id="1" name=""/>
        <p:cNvGrpSpPr/>
        <p:nvPr/>
      </p:nvGrpSpPr>
      <p:grpSpPr>
        <a:xfrm>
          <a:off x="0" y="0"/>
          <a:ext cx="0" cy="0"/>
          <a:chOff x="0" y="0"/>
          <a:chExt cx="0" cy="0"/>
        </a:xfrm>
      </p:grpSpPr>
      <p:sp>
        <p:nvSpPr>
          <p:cNvPr id="5" name="Picture Placeholder 1"/>
          <p:cNvSpPr>
            <a:spLocks noGrp="1"/>
          </p:cNvSpPr>
          <p:nvPr>
            <p:ph type="pic" sz="quarter" idx="11" hasCustomPrompt="1"/>
          </p:nvPr>
        </p:nvSpPr>
        <p:spPr>
          <a:xfrm>
            <a:off x="316883" y="316800"/>
            <a:ext cx="11562611" cy="5583600"/>
          </a:xfrm>
          <a:solidFill>
            <a:schemeClr val="bg1"/>
          </a:solidFill>
        </p:spPr>
        <p:txBody>
          <a:bodyPr/>
          <a:lstStyle>
            <a:lvl1pPr marL="0" indent="0">
              <a:buFontTx/>
              <a:buNone/>
              <a:defRPr b="0"/>
            </a:lvl1pPr>
          </a:lstStyle>
          <a:p>
            <a:r>
              <a:rPr lang="en-GB"/>
              <a:t>Click here and add image via Templafy Image Library</a:t>
            </a:r>
          </a:p>
        </p:txBody>
      </p:sp>
      <p:sp>
        <p:nvSpPr>
          <p:cNvPr id="8" name="Slide Number Placeholder 7"/>
          <p:cNvSpPr>
            <a:spLocks noGrp="1"/>
          </p:cNvSpPr>
          <p:nvPr>
            <p:ph type="sldNum" sz="quarter" idx="14"/>
          </p:nvPr>
        </p:nvSpPr>
        <p:spPr>
          <a:xfrm>
            <a:off x="11811068" y="6581497"/>
            <a:ext cx="252066" cy="135871"/>
          </a:xfrm>
        </p:spPr>
        <p:txBody>
          <a:bodyPr/>
          <a:lstStyle/>
          <a:p>
            <a:fld id="{77A57C28-2D86-427E-A9BB-9770ACEB4E85}" type="slidenum">
              <a:rPr lang="en-DK" smtClean="0"/>
              <a:t>‹#›</a:t>
            </a:fld>
            <a:endParaRPr lang="en-DK"/>
          </a:p>
        </p:txBody>
      </p:sp>
      <p:sp>
        <p:nvSpPr>
          <p:cNvPr id="6" name="Date Placeholder 5" hidden="1"/>
          <p:cNvSpPr>
            <a:spLocks noGrp="1"/>
          </p:cNvSpPr>
          <p:nvPr>
            <p:ph type="dt" sz="half" idx="12"/>
          </p:nvPr>
        </p:nvSpPr>
        <p:spPr/>
        <p:txBody>
          <a:bodyPr/>
          <a:lstStyle/>
          <a:p>
            <a:fld id="{444B4F88-2FE4-4091-8BDC-B30169267050}" type="datetimeFigureOut">
              <a:rPr lang="en-DK" smtClean="0"/>
              <a:t>21/01/2022</a:t>
            </a:fld>
            <a:endParaRPr lang="en-DK"/>
          </a:p>
        </p:txBody>
      </p:sp>
      <p:sp>
        <p:nvSpPr>
          <p:cNvPr id="7" name="Footer Placeholder 6" hidden="1"/>
          <p:cNvSpPr>
            <a:spLocks noGrp="1"/>
          </p:cNvSpPr>
          <p:nvPr>
            <p:ph type="ftr" sz="quarter" idx="13"/>
          </p:nvPr>
        </p:nvSpPr>
        <p:spPr/>
        <p:txBody>
          <a:bodyPr/>
          <a:lstStyle/>
          <a:p>
            <a:endParaRPr lang="en-DK"/>
          </a:p>
        </p:txBody>
      </p:sp>
    </p:spTree>
    <p:extLst>
      <p:ext uri="{BB962C8B-B14F-4D97-AF65-F5344CB8AC3E}">
        <p14:creationId xmlns:p14="http://schemas.microsoft.com/office/powerpoint/2010/main" val="261873318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wo pictures">
    <p:spTree>
      <p:nvGrpSpPr>
        <p:cNvPr id="1" name=""/>
        <p:cNvGrpSpPr/>
        <p:nvPr/>
      </p:nvGrpSpPr>
      <p:grpSpPr>
        <a:xfrm>
          <a:off x="0" y="0"/>
          <a:ext cx="0" cy="0"/>
          <a:chOff x="0" y="0"/>
          <a:chExt cx="0" cy="0"/>
        </a:xfrm>
      </p:grpSpPr>
      <p:sp>
        <p:nvSpPr>
          <p:cNvPr id="4" name="Picture Placeholder 1"/>
          <p:cNvSpPr>
            <a:spLocks noGrp="1"/>
          </p:cNvSpPr>
          <p:nvPr>
            <p:ph type="pic" sz="quarter" idx="11" hasCustomPrompt="1"/>
          </p:nvPr>
        </p:nvSpPr>
        <p:spPr>
          <a:xfrm>
            <a:off x="316883" y="316800"/>
            <a:ext cx="5646270" cy="5583600"/>
          </a:xfrm>
          <a:solidFill>
            <a:schemeClr val="bg1"/>
          </a:solidFill>
        </p:spPr>
        <p:txBody>
          <a:bodyPr/>
          <a:lstStyle>
            <a:lvl1pPr marL="0" indent="0">
              <a:buFontTx/>
              <a:buNone/>
              <a:defRPr b="0"/>
            </a:lvl1pPr>
          </a:lstStyle>
          <a:p>
            <a:r>
              <a:rPr lang="en-GB"/>
              <a:t>Click here and add image via Templafy Image Library</a:t>
            </a:r>
          </a:p>
        </p:txBody>
      </p:sp>
      <p:sp>
        <p:nvSpPr>
          <p:cNvPr id="5" name="Picture Placeholder 2"/>
          <p:cNvSpPr>
            <a:spLocks noGrp="1"/>
          </p:cNvSpPr>
          <p:nvPr>
            <p:ph type="pic" sz="quarter" idx="12" hasCustomPrompt="1"/>
          </p:nvPr>
        </p:nvSpPr>
        <p:spPr>
          <a:xfrm>
            <a:off x="6233223" y="316800"/>
            <a:ext cx="5646270" cy="5583600"/>
          </a:xfrm>
        </p:spPr>
        <p:txBody>
          <a:bodyPr/>
          <a:lstStyle>
            <a:lvl1pPr marL="0" indent="0">
              <a:buFontTx/>
              <a:buNone/>
              <a:defRPr b="0"/>
            </a:lvl1pPr>
          </a:lstStyle>
          <a:p>
            <a:r>
              <a:rPr lang="en-GB"/>
              <a:t>Click here and add image via Templafy Image Library</a:t>
            </a:r>
          </a:p>
        </p:txBody>
      </p:sp>
      <p:sp>
        <p:nvSpPr>
          <p:cNvPr id="9" name="Slide Number Placeholder 8"/>
          <p:cNvSpPr>
            <a:spLocks noGrp="1"/>
          </p:cNvSpPr>
          <p:nvPr>
            <p:ph type="sldNum" sz="quarter" idx="15"/>
          </p:nvPr>
        </p:nvSpPr>
        <p:spPr>
          <a:xfrm>
            <a:off x="11811068" y="6581497"/>
            <a:ext cx="252066" cy="135871"/>
          </a:xfrm>
        </p:spPr>
        <p:txBody>
          <a:bodyPr/>
          <a:lstStyle/>
          <a:p>
            <a:fld id="{77A57C28-2D86-427E-A9BB-9770ACEB4E85}" type="slidenum">
              <a:rPr lang="en-DK" smtClean="0"/>
              <a:t>‹#›</a:t>
            </a:fld>
            <a:endParaRPr lang="en-DK"/>
          </a:p>
        </p:txBody>
      </p:sp>
      <p:sp>
        <p:nvSpPr>
          <p:cNvPr id="7" name="Date Placeholder 6" hidden="1"/>
          <p:cNvSpPr>
            <a:spLocks noGrp="1"/>
          </p:cNvSpPr>
          <p:nvPr>
            <p:ph type="dt" sz="half" idx="13"/>
          </p:nvPr>
        </p:nvSpPr>
        <p:spPr/>
        <p:txBody>
          <a:bodyPr/>
          <a:lstStyle/>
          <a:p>
            <a:fld id="{444B4F88-2FE4-4091-8BDC-B30169267050}" type="datetimeFigureOut">
              <a:rPr lang="en-DK" smtClean="0"/>
              <a:t>21/01/2022</a:t>
            </a:fld>
            <a:endParaRPr lang="en-DK"/>
          </a:p>
        </p:txBody>
      </p:sp>
      <p:sp>
        <p:nvSpPr>
          <p:cNvPr id="8" name="Footer Placeholder 7" hidden="1"/>
          <p:cNvSpPr>
            <a:spLocks noGrp="1"/>
          </p:cNvSpPr>
          <p:nvPr>
            <p:ph type="ftr" sz="quarter" idx="14"/>
          </p:nvPr>
        </p:nvSpPr>
        <p:spPr/>
        <p:txBody>
          <a:bodyPr/>
          <a:lstStyle/>
          <a:p>
            <a:endParaRPr lang="en-DK"/>
          </a:p>
        </p:txBody>
      </p:sp>
    </p:spTree>
    <p:extLst>
      <p:ext uri="{BB962C8B-B14F-4D97-AF65-F5344CB8AC3E}">
        <p14:creationId xmlns:p14="http://schemas.microsoft.com/office/powerpoint/2010/main" val="501045025"/>
      </p:ext>
    </p:extLst>
  </p:cSld>
  <p:clrMapOvr>
    <a:masterClrMapping/>
  </p:clrMapOvr>
  <p:extLst>
    <p:ext uri="{DCECCB84-F9BA-43D5-87BE-67443E8EF086}">
      <p15:sldGuideLst xmlns:p15="http://schemas.microsoft.com/office/powerpoint/2012/main">
        <p15:guide id="1" pos="3924">
          <p15:clr>
            <a:srgbClr val="A4A3A4"/>
          </p15:clr>
        </p15:guide>
        <p15:guide id="2" pos="3754">
          <p15:clr>
            <a:srgbClr val="A4A3A4"/>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hree pictures">
    <p:spTree>
      <p:nvGrpSpPr>
        <p:cNvPr id="1" name=""/>
        <p:cNvGrpSpPr/>
        <p:nvPr/>
      </p:nvGrpSpPr>
      <p:grpSpPr>
        <a:xfrm>
          <a:off x="0" y="0"/>
          <a:ext cx="0" cy="0"/>
          <a:chOff x="0" y="0"/>
          <a:chExt cx="0" cy="0"/>
        </a:xfrm>
      </p:grpSpPr>
      <p:sp>
        <p:nvSpPr>
          <p:cNvPr id="4" name="Picture Placeholder 1"/>
          <p:cNvSpPr>
            <a:spLocks noGrp="1"/>
          </p:cNvSpPr>
          <p:nvPr>
            <p:ph type="pic" sz="quarter" idx="11" hasCustomPrompt="1"/>
          </p:nvPr>
        </p:nvSpPr>
        <p:spPr>
          <a:xfrm>
            <a:off x="316883" y="316800"/>
            <a:ext cx="5646270" cy="2653200"/>
          </a:xfrm>
          <a:solidFill>
            <a:schemeClr val="bg1"/>
          </a:solidFill>
        </p:spPr>
        <p:txBody>
          <a:bodyPr/>
          <a:lstStyle>
            <a:lvl1pPr marL="0" indent="0">
              <a:buFontTx/>
              <a:buNone/>
              <a:defRPr b="0"/>
            </a:lvl1pPr>
          </a:lstStyle>
          <a:p>
            <a:r>
              <a:rPr lang="en-GB"/>
              <a:t>Click here and add image via Templafy Image Library</a:t>
            </a:r>
          </a:p>
        </p:txBody>
      </p:sp>
      <p:sp>
        <p:nvSpPr>
          <p:cNvPr id="7" name="Picture Placeholder 2"/>
          <p:cNvSpPr>
            <a:spLocks noGrp="1"/>
          </p:cNvSpPr>
          <p:nvPr>
            <p:ph type="pic" sz="quarter" idx="13" hasCustomPrompt="1"/>
          </p:nvPr>
        </p:nvSpPr>
        <p:spPr>
          <a:xfrm>
            <a:off x="316883" y="3237372"/>
            <a:ext cx="5646270" cy="2653200"/>
          </a:xfrm>
        </p:spPr>
        <p:txBody>
          <a:bodyPr/>
          <a:lstStyle>
            <a:lvl1pPr marL="0" indent="0">
              <a:buFontTx/>
              <a:buNone/>
              <a:defRPr b="0"/>
            </a:lvl1pPr>
          </a:lstStyle>
          <a:p>
            <a:r>
              <a:rPr lang="en-GB"/>
              <a:t>Click here and add image via Templafy Image Library</a:t>
            </a:r>
          </a:p>
        </p:txBody>
      </p:sp>
      <p:sp>
        <p:nvSpPr>
          <p:cNvPr id="5" name="Picture Placeholder 3"/>
          <p:cNvSpPr>
            <a:spLocks noGrp="1"/>
          </p:cNvSpPr>
          <p:nvPr>
            <p:ph type="pic" sz="quarter" idx="12" hasCustomPrompt="1"/>
          </p:nvPr>
        </p:nvSpPr>
        <p:spPr>
          <a:xfrm>
            <a:off x="6233223" y="316800"/>
            <a:ext cx="5646270" cy="5583600"/>
          </a:xfrm>
        </p:spPr>
        <p:txBody>
          <a:bodyPr/>
          <a:lstStyle>
            <a:lvl1pPr marL="0" indent="0">
              <a:buFontTx/>
              <a:buNone/>
              <a:defRPr b="0"/>
            </a:lvl1pPr>
          </a:lstStyle>
          <a:p>
            <a:r>
              <a:rPr lang="en-GB"/>
              <a:t>Click here and add image via Templafy Image Library</a:t>
            </a:r>
          </a:p>
        </p:txBody>
      </p:sp>
      <p:sp>
        <p:nvSpPr>
          <p:cNvPr id="10" name="Slide Number Placeholder 9"/>
          <p:cNvSpPr>
            <a:spLocks noGrp="1"/>
          </p:cNvSpPr>
          <p:nvPr>
            <p:ph type="sldNum" sz="quarter" idx="16"/>
          </p:nvPr>
        </p:nvSpPr>
        <p:spPr>
          <a:xfrm>
            <a:off x="11811068" y="6581497"/>
            <a:ext cx="252066" cy="135871"/>
          </a:xfrm>
        </p:spPr>
        <p:txBody>
          <a:bodyPr/>
          <a:lstStyle/>
          <a:p>
            <a:fld id="{77A57C28-2D86-427E-A9BB-9770ACEB4E85}" type="slidenum">
              <a:rPr lang="en-DK" smtClean="0"/>
              <a:t>‹#›</a:t>
            </a:fld>
            <a:endParaRPr lang="en-DK"/>
          </a:p>
        </p:txBody>
      </p:sp>
      <p:sp>
        <p:nvSpPr>
          <p:cNvPr id="8" name="Date Placeholder 7" hidden="1"/>
          <p:cNvSpPr>
            <a:spLocks noGrp="1"/>
          </p:cNvSpPr>
          <p:nvPr>
            <p:ph type="dt" sz="half" idx="14"/>
          </p:nvPr>
        </p:nvSpPr>
        <p:spPr/>
        <p:txBody>
          <a:bodyPr/>
          <a:lstStyle/>
          <a:p>
            <a:fld id="{444B4F88-2FE4-4091-8BDC-B30169267050}" type="datetimeFigureOut">
              <a:rPr lang="en-DK" smtClean="0"/>
              <a:t>21/01/2022</a:t>
            </a:fld>
            <a:endParaRPr lang="en-DK"/>
          </a:p>
        </p:txBody>
      </p:sp>
      <p:sp>
        <p:nvSpPr>
          <p:cNvPr id="9" name="Footer Placeholder 8" hidden="1"/>
          <p:cNvSpPr>
            <a:spLocks noGrp="1"/>
          </p:cNvSpPr>
          <p:nvPr>
            <p:ph type="ftr" sz="quarter" idx="15"/>
          </p:nvPr>
        </p:nvSpPr>
        <p:spPr/>
        <p:txBody>
          <a:bodyPr/>
          <a:lstStyle/>
          <a:p>
            <a:endParaRPr lang="en-DK"/>
          </a:p>
        </p:txBody>
      </p:sp>
    </p:spTree>
    <p:extLst>
      <p:ext uri="{BB962C8B-B14F-4D97-AF65-F5344CB8AC3E}">
        <p14:creationId xmlns:p14="http://schemas.microsoft.com/office/powerpoint/2010/main" val="260141663"/>
      </p:ext>
    </p:extLst>
  </p:cSld>
  <p:clrMapOvr>
    <a:masterClrMapping/>
  </p:clrMapOvr>
  <p:extLst>
    <p:ext uri="{DCECCB84-F9BA-43D5-87BE-67443E8EF086}">
      <p15:sldGuideLst xmlns:p15="http://schemas.microsoft.com/office/powerpoint/2012/main">
        <p15:guide id="1" pos="3922">
          <p15:clr>
            <a:srgbClr val="A4A3A4"/>
          </p15:clr>
        </p15:guide>
        <p15:guide id="2" pos="3755">
          <p15:clr>
            <a:srgbClr val="A4A3A4"/>
          </p15:clr>
        </p15:guide>
        <p15:guide id="3" orient="horz" pos="2039">
          <p15:clr>
            <a:srgbClr val="A4A3A4"/>
          </p15:clr>
        </p15:guide>
        <p15:guide id="4" orient="horz" pos="1872">
          <p15:clr>
            <a:srgbClr val="A4A3A4"/>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hree pictures II">
    <p:spTree>
      <p:nvGrpSpPr>
        <p:cNvPr id="1" name=""/>
        <p:cNvGrpSpPr/>
        <p:nvPr/>
      </p:nvGrpSpPr>
      <p:grpSpPr>
        <a:xfrm>
          <a:off x="0" y="0"/>
          <a:ext cx="0" cy="0"/>
          <a:chOff x="0" y="0"/>
          <a:chExt cx="0" cy="0"/>
        </a:xfrm>
      </p:grpSpPr>
      <p:sp>
        <p:nvSpPr>
          <p:cNvPr id="5" name="Picture Placeholder 1"/>
          <p:cNvSpPr>
            <a:spLocks noGrp="1"/>
          </p:cNvSpPr>
          <p:nvPr>
            <p:ph type="pic" sz="quarter" idx="12" hasCustomPrompt="1"/>
          </p:nvPr>
        </p:nvSpPr>
        <p:spPr>
          <a:xfrm>
            <a:off x="316883" y="316800"/>
            <a:ext cx="5646270" cy="5583600"/>
          </a:xfrm>
          <a:solidFill>
            <a:schemeClr val="bg1"/>
          </a:solidFill>
        </p:spPr>
        <p:txBody>
          <a:bodyPr/>
          <a:lstStyle>
            <a:lvl1pPr marL="0" indent="0">
              <a:buFontTx/>
              <a:buNone/>
              <a:defRPr b="0"/>
            </a:lvl1pPr>
          </a:lstStyle>
          <a:p>
            <a:r>
              <a:rPr lang="en-GB"/>
              <a:t>Click here and add image via Templafy Image Library</a:t>
            </a:r>
          </a:p>
        </p:txBody>
      </p:sp>
      <p:sp>
        <p:nvSpPr>
          <p:cNvPr id="4" name="Picture Placeholder 2"/>
          <p:cNvSpPr>
            <a:spLocks noGrp="1"/>
          </p:cNvSpPr>
          <p:nvPr>
            <p:ph type="pic" sz="quarter" idx="11" hasCustomPrompt="1"/>
          </p:nvPr>
        </p:nvSpPr>
        <p:spPr>
          <a:xfrm>
            <a:off x="6233223" y="316800"/>
            <a:ext cx="5646270" cy="2653200"/>
          </a:xfrm>
        </p:spPr>
        <p:txBody>
          <a:bodyPr/>
          <a:lstStyle>
            <a:lvl1pPr marL="0" indent="0">
              <a:buFontTx/>
              <a:buNone/>
              <a:defRPr b="0"/>
            </a:lvl1pPr>
          </a:lstStyle>
          <a:p>
            <a:r>
              <a:rPr lang="en-GB"/>
              <a:t>Click here and add image via Templafy Image Library</a:t>
            </a:r>
          </a:p>
        </p:txBody>
      </p:sp>
      <p:sp>
        <p:nvSpPr>
          <p:cNvPr id="7" name="Picture Placeholder 3"/>
          <p:cNvSpPr>
            <a:spLocks noGrp="1"/>
          </p:cNvSpPr>
          <p:nvPr>
            <p:ph type="pic" sz="quarter" idx="13" hasCustomPrompt="1"/>
          </p:nvPr>
        </p:nvSpPr>
        <p:spPr>
          <a:xfrm>
            <a:off x="6233223" y="3237372"/>
            <a:ext cx="5646270" cy="2653200"/>
          </a:xfrm>
        </p:spPr>
        <p:txBody>
          <a:bodyPr/>
          <a:lstStyle>
            <a:lvl1pPr marL="0" indent="0">
              <a:buFontTx/>
              <a:buNone/>
              <a:defRPr b="0"/>
            </a:lvl1pPr>
          </a:lstStyle>
          <a:p>
            <a:r>
              <a:rPr lang="en-GB"/>
              <a:t>Click here and add image via Templafy Image Library</a:t>
            </a:r>
          </a:p>
        </p:txBody>
      </p:sp>
      <p:sp>
        <p:nvSpPr>
          <p:cNvPr id="10" name="Slide Number Placeholder 9"/>
          <p:cNvSpPr>
            <a:spLocks noGrp="1"/>
          </p:cNvSpPr>
          <p:nvPr>
            <p:ph type="sldNum" sz="quarter" idx="16"/>
          </p:nvPr>
        </p:nvSpPr>
        <p:spPr>
          <a:xfrm>
            <a:off x="11811068" y="6581497"/>
            <a:ext cx="252066" cy="135871"/>
          </a:xfrm>
        </p:spPr>
        <p:txBody>
          <a:bodyPr/>
          <a:lstStyle/>
          <a:p>
            <a:fld id="{77A57C28-2D86-427E-A9BB-9770ACEB4E85}" type="slidenum">
              <a:rPr lang="en-DK" smtClean="0"/>
              <a:t>‹#›</a:t>
            </a:fld>
            <a:endParaRPr lang="en-DK"/>
          </a:p>
        </p:txBody>
      </p:sp>
      <p:sp>
        <p:nvSpPr>
          <p:cNvPr id="8" name="Date Placeholder 7" hidden="1"/>
          <p:cNvSpPr>
            <a:spLocks noGrp="1"/>
          </p:cNvSpPr>
          <p:nvPr>
            <p:ph type="dt" sz="half" idx="14"/>
          </p:nvPr>
        </p:nvSpPr>
        <p:spPr/>
        <p:txBody>
          <a:bodyPr/>
          <a:lstStyle/>
          <a:p>
            <a:fld id="{444B4F88-2FE4-4091-8BDC-B30169267050}" type="datetimeFigureOut">
              <a:rPr lang="en-DK" smtClean="0"/>
              <a:t>21/01/2022</a:t>
            </a:fld>
            <a:endParaRPr lang="en-DK"/>
          </a:p>
        </p:txBody>
      </p:sp>
      <p:sp>
        <p:nvSpPr>
          <p:cNvPr id="9" name="Footer Placeholder 8" hidden="1"/>
          <p:cNvSpPr>
            <a:spLocks noGrp="1"/>
          </p:cNvSpPr>
          <p:nvPr>
            <p:ph type="ftr" sz="quarter" idx="15"/>
          </p:nvPr>
        </p:nvSpPr>
        <p:spPr/>
        <p:txBody>
          <a:bodyPr/>
          <a:lstStyle/>
          <a:p>
            <a:endParaRPr lang="en-DK"/>
          </a:p>
        </p:txBody>
      </p:sp>
    </p:spTree>
    <p:extLst>
      <p:ext uri="{BB962C8B-B14F-4D97-AF65-F5344CB8AC3E}">
        <p14:creationId xmlns:p14="http://schemas.microsoft.com/office/powerpoint/2010/main" val="2944267673"/>
      </p:ext>
    </p:extLst>
  </p:cSld>
  <p:clrMapOvr>
    <a:masterClrMapping/>
  </p:clrMapOvr>
  <p:extLst>
    <p:ext uri="{DCECCB84-F9BA-43D5-87BE-67443E8EF086}">
      <p15:sldGuideLst xmlns:p15="http://schemas.microsoft.com/office/powerpoint/2012/main">
        <p15:guide id="1" pos="3922">
          <p15:clr>
            <a:srgbClr val="A4A3A4"/>
          </p15:clr>
        </p15:guide>
        <p15:guide id="2" pos="3755">
          <p15:clr>
            <a:srgbClr val="A4A3A4"/>
          </p15:clr>
        </p15:guide>
        <p15:guide id="3" orient="horz" pos="2039">
          <p15:clr>
            <a:srgbClr val="A4A3A4"/>
          </p15:clr>
        </p15:guide>
        <p15:guide id="4" orient="horz" pos="1872">
          <p15:clr>
            <a:srgbClr val="A4A3A4"/>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p:cSld name="Full slide picture">
    <p:spTree>
      <p:nvGrpSpPr>
        <p:cNvPr id="1" name=""/>
        <p:cNvGrpSpPr/>
        <p:nvPr/>
      </p:nvGrpSpPr>
      <p:grpSpPr>
        <a:xfrm>
          <a:off x="0" y="0"/>
          <a:ext cx="0" cy="0"/>
          <a:chOff x="0" y="0"/>
          <a:chExt cx="0" cy="0"/>
        </a:xfrm>
      </p:grpSpPr>
      <p:sp>
        <p:nvSpPr>
          <p:cNvPr id="4" name="Picture Placeholder 4"/>
          <p:cNvSpPr>
            <a:spLocks noGrp="1"/>
          </p:cNvSpPr>
          <p:nvPr>
            <p:ph type="pic" sz="quarter" idx="11" hasCustomPrompt="1"/>
          </p:nvPr>
        </p:nvSpPr>
        <p:spPr>
          <a:xfrm>
            <a:off x="315996" y="315913"/>
            <a:ext cx="11560010" cy="6220354"/>
          </a:xfrm>
        </p:spPr>
        <p:txBody>
          <a:bodyPr/>
          <a:lstStyle>
            <a:lvl1pPr marL="0" indent="0">
              <a:buFontTx/>
              <a:buNone/>
              <a:defRPr b="0"/>
            </a:lvl1pPr>
          </a:lstStyle>
          <a:p>
            <a:r>
              <a:rPr lang="en-GB"/>
              <a:t>Click here and add image via Templafy Image Library</a:t>
            </a:r>
          </a:p>
        </p:txBody>
      </p:sp>
      <p:sp>
        <p:nvSpPr>
          <p:cNvPr id="8" name="Slide Number Placeholder 7"/>
          <p:cNvSpPr>
            <a:spLocks noGrp="1"/>
          </p:cNvSpPr>
          <p:nvPr>
            <p:ph type="sldNum" sz="quarter" idx="14"/>
          </p:nvPr>
        </p:nvSpPr>
        <p:spPr>
          <a:xfrm>
            <a:off x="11811068" y="6581497"/>
            <a:ext cx="252066" cy="135871"/>
          </a:xfrm>
        </p:spPr>
        <p:txBody>
          <a:bodyPr/>
          <a:lstStyle/>
          <a:p>
            <a:fld id="{77A57C28-2D86-427E-A9BB-9770ACEB4E85}" type="slidenum">
              <a:rPr lang="en-DK" smtClean="0"/>
              <a:t>‹#›</a:t>
            </a:fld>
            <a:endParaRPr lang="en-DK"/>
          </a:p>
        </p:txBody>
      </p:sp>
      <p:sp>
        <p:nvSpPr>
          <p:cNvPr id="6" name="Date Placeholder 5" hidden="1"/>
          <p:cNvSpPr>
            <a:spLocks noGrp="1"/>
          </p:cNvSpPr>
          <p:nvPr>
            <p:ph type="dt" sz="half" idx="12"/>
          </p:nvPr>
        </p:nvSpPr>
        <p:spPr/>
        <p:txBody>
          <a:bodyPr/>
          <a:lstStyle/>
          <a:p>
            <a:fld id="{444B4F88-2FE4-4091-8BDC-B30169267050}" type="datetimeFigureOut">
              <a:rPr lang="en-DK" smtClean="0"/>
              <a:t>21/01/2022</a:t>
            </a:fld>
            <a:endParaRPr lang="en-DK"/>
          </a:p>
        </p:txBody>
      </p:sp>
      <p:sp>
        <p:nvSpPr>
          <p:cNvPr id="7" name="Footer Placeholder 6" hidden="1"/>
          <p:cNvSpPr>
            <a:spLocks noGrp="1"/>
          </p:cNvSpPr>
          <p:nvPr>
            <p:ph type="ftr" sz="quarter" idx="13"/>
          </p:nvPr>
        </p:nvSpPr>
        <p:spPr/>
        <p:txBody>
          <a:bodyPr/>
          <a:lstStyle/>
          <a:p>
            <a:endParaRPr lang="en-DK"/>
          </a:p>
        </p:txBody>
      </p:sp>
    </p:spTree>
    <p:extLst>
      <p:ext uri="{BB962C8B-B14F-4D97-AF65-F5344CB8AC3E}">
        <p14:creationId xmlns:p14="http://schemas.microsoft.com/office/powerpoint/2010/main" val="5225331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Quote slide">
    <p:spTree>
      <p:nvGrpSpPr>
        <p:cNvPr id="1" name=""/>
        <p:cNvGrpSpPr/>
        <p:nvPr/>
      </p:nvGrpSpPr>
      <p:grpSpPr>
        <a:xfrm>
          <a:off x="0" y="0"/>
          <a:ext cx="0" cy="0"/>
          <a:chOff x="0" y="0"/>
          <a:chExt cx="0" cy="0"/>
        </a:xfrm>
      </p:grpSpPr>
      <p:sp>
        <p:nvSpPr>
          <p:cNvPr id="9" name="Hvid baggrund"/>
          <p:cNvSpPr/>
          <p:nvPr/>
        </p:nvSpPr>
        <p:spPr bwMode="auto">
          <a:xfrm>
            <a:off x="1" y="1"/>
            <a:ext cx="12192000" cy="5897563"/>
          </a:xfrm>
          <a:prstGeom prst="rect">
            <a:avLst/>
          </a:prstGeom>
          <a:solidFill>
            <a:schemeClr val="bg1"/>
          </a:solidFill>
          <a:ln w="1778"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95000"/>
              </a:lnSpc>
              <a:spcBef>
                <a:spcPct val="0"/>
              </a:spcBef>
              <a:spcAft>
                <a:spcPct val="0"/>
              </a:spcAft>
              <a:buClrTx/>
              <a:buSzTx/>
              <a:buFont typeface="AU Passata" pitchFamily="34" charset="0"/>
              <a:buNone/>
              <a:tabLst/>
            </a:pPr>
            <a:endParaRPr kumimoji="0" lang="en-GB" sz="1600" b="0" i="0" u="none" strike="noStrike" cap="none" normalizeH="0" baseline="0" err="1">
              <a:ln>
                <a:noFill/>
              </a:ln>
              <a:solidFill>
                <a:schemeClr val="bg1"/>
              </a:solidFill>
              <a:effectLst/>
              <a:latin typeface="AU Passata" pitchFamily="34" charset="0"/>
            </a:endParaRPr>
          </a:p>
        </p:txBody>
      </p:sp>
      <p:sp>
        <p:nvSpPr>
          <p:cNvPr id="10" name="Slide Number Placeholder 9"/>
          <p:cNvSpPr>
            <a:spLocks noGrp="1"/>
          </p:cNvSpPr>
          <p:nvPr>
            <p:ph type="sldNum" sz="quarter" idx="15"/>
          </p:nvPr>
        </p:nvSpPr>
        <p:spPr>
          <a:xfrm>
            <a:off x="11811068" y="6581497"/>
            <a:ext cx="252066" cy="135871"/>
          </a:xfrm>
        </p:spPr>
        <p:txBody>
          <a:bodyPr/>
          <a:lstStyle/>
          <a:p>
            <a:fld id="{77A57C28-2D86-427E-A9BB-9770ACEB4E85}" type="slidenum">
              <a:rPr lang="en-DK" smtClean="0"/>
              <a:t>‹#›</a:t>
            </a:fld>
            <a:endParaRPr lang="en-DK"/>
          </a:p>
        </p:txBody>
      </p:sp>
      <p:sp>
        <p:nvSpPr>
          <p:cNvPr id="6" name="Date Placeholder 5" hidden="1"/>
          <p:cNvSpPr>
            <a:spLocks noGrp="1"/>
          </p:cNvSpPr>
          <p:nvPr>
            <p:ph type="dt" sz="half" idx="13"/>
          </p:nvPr>
        </p:nvSpPr>
        <p:spPr/>
        <p:txBody>
          <a:bodyPr/>
          <a:lstStyle/>
          <a:p>
            <a:fld id="{444B4F88-2FE4-4091-8BDC-B30169267050}" type="datetimeFigureOut">
              <a:rPr lang="en-DK" smtClean="0"/>
              <a:t>21/01/2022</a:t>
            </a:fld>
            <a:endParaRPr lang="en-DK"/>
          </a:p>
        </p:txBody>
      </p:sp>
      <p:sp>
        <p:nvSpPr>
          <p:cNvPr id="8" name="Footer Placeholder 7" hidden="1"/>
          <p:cNvSpPr>
            <a:spLocks noGrp="1"/>
          </p:cNvSpPr>
          <p:nvPr>
            <p:ph type="ftr" sz="quarter" idx="14"/>
          </p:nvPr>
        </p:nvSpPr>
        <p:spPr/>
        <p:txBody>
          <a:bodyPr/>
          <a:lstStyle/>
          <a:p>
            <a:endParaRPr lang="en-DK"/>
          </a:p>
        </p:txBody>
      </p:sp>
      <p:sp>
        <p:nvSpPr>
          <p:cNvPr id="11" name="Text Placeholder 61"/>
          <p:cNvSpPr>
            <a:spLocks noGrp="1"/>
          </p:cNvSpPr>
          <p:nvPr>
            <p:ph type="body" sz="quarter" idx="16" hasCustomPrompt="1"/>
          </p:nvPr>
        </p:nvSpPr>
        <p:spPr>
          <a:xfrm>
            <a:off x="1846421" y="1412776"/>
            <a:ext cx="8499157" cy="3744416"/>
          </a:xfrm>
        </p:spPr>
        <p:txBody>
          <a:bodyPr/>
          <a:lstStyle>
            <a:lvl1pPr marL="432000" indent="-432000" algn="ctr">
              <a:lnSpc>
                <a:spcPct val="107000"/>
              </a:lnSpc>
              <a:buSzPct val="250000"/>
              <a:buFontTx/>
              <a:buBlip>
                <a:blip r:embed="rId2"/>
              </a:buBlip>
              <a:defRPr sz="2800">
                <a:latin typeface="Georgia" panose="02040502050405020303" pitchFamily="18" charset="0"/>
              </a:defRPr>
            </a:lvl1pPr>
            <a:lvl2pPr marL="216000" indent="-216000" algn="ctr">
              <a:lnSpc>
                <a:spcPct val="99000"/>
              </a:lnSpc>
              <a:buFont typeface="Arial" panose="020B0604020202020204" pitchFamily="34" charset="0"/>
              <a:buChar char="-"/>
              <a:defRPr sz="2000" cap="all" baseline="0">
                <a:latin typeface="Georgia" panose="02040502050405020303" pitchFamily="18" charset="0"/>
              </a:defRPr>
            </a:lvl2pPr>
            <a:lvl3pPr algn="ctr">
              <a:buFontTx/>
              <a:buNone/>
              <a:defRPr/>
            </a:lvl3pPr>
          </a:lstStyle>
          <a:p>
            <a:pPr lvl="0"/>
            <a:r>
              <a:rPr lang="en-GB"/>
              <a:t>Click to add Quote text, for next level ENTER and TAB</a:t>
            </a:r>
          </a:p>
          <a:p>
            <a:pPr lvl="1"/>
            <a:r>
              <a:rPr lang="en-GB"/>
              <a:t>Second level</a:t>
            </a:r>
          </a:p>
          <a:p>
            <a:pPr lvl="2"/>
            <a:endParaRPr lang="en-GB"/>
          </a:p>
        </p:txBody>
      </p:sp>
    </p:spTree>
    <p:extLst>
      <p:ext uri="{BB962C8B-B14F-4D97-AF65-F5344CB8AC3E}">
        <p14:creationId xmlns:p14="http://schemas.microsoft.com/office/powerpoint/2010/main" val="123028606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itel and Quote slide">
    <p:spTree>
      <p:nvGrpSpPr>
        <p:cNvPr id="1" name=""/>
        <p:cNvGrpSpPr/>
        <p:nvPr/>
      </p:nvGrpSpPr>
      <p:grpSpPr>
        <a:xfrm>
          <a:off x="0" y="0"/>
          <a:ext cx="0" cy="0"/>
          <a:chOff x="0" y="0"/>
          <a:chExt cx="0" cy="0"/>
        </a:xfrm>
      </p:grpSpPr>
      <p:sp>
        <p:nvSpPr>
          <p:cNvPr id="8" name="Hvid baggrund"/>
          <p:cNvSpPr/>
          <p:nvPr/>
        </p:nvSpPr>
        <p:spPr bwMode="auto">
          <a:xfrm>
            <a:off x="1" y="1"/>
            <a:ext cx="12192000" cy="5897563"/>
          </a:xfrm>
          <a:prstGeom prst="rect">
            <a:avLst/>
          </a:prstGeom>
          <a:solidFill>
            <a:schemeClr val="bg1"/>
          </a:solidFill>
          <a:ln w="1778"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95000"/>
              </a:lnSpc>
              <a:spcBef>
                <a:spcPct val="0"/>
              </a:spcBef>
              <a:spcAft>
                <a:spcPct val="0"/>
              </a:spcAft>
              <a:buClrTx/>
              <a:buSzTx/>
              <a:buFont typeface="AU Passata" pitchFamily="34" charset="0"/>
              <a:buNone/>
              <a:tabLst/>
            </a:pPr>
            <a:endParaRPr kumimoji="0" lang="en-GB" sz="1600" b="0" i="0" u="none" strike="noStrike" cap="none" normalizeH="0" baseline="0" err="1">
              <a:ln>
                <a:noFill/>
              </a:ln>
              <a:solidFill>
                <a:schemeClr val="bg1"/>
              </a:solidFill>
              <a:effectLst/>
              <a:latin typeface="AU Passata" pitchFamily="34" charset="0"/>
            </a:endParaRPr>
          </a:p>
        </p:txBody>
      </p:sp>
      <p:sp>
        <p:nvSpPr>
          <p:cNvPr id="5" name="Title 1"/>
          <p:cNvSpPr>
            <a:spLocks noGrp="1"/>
          </p:cNvSpPr>
          <p:nvPr>
            <p:ph type="title"/>
          </p:nvPr>
        </p:nvSpPr>
        <p:spPr>
          <a:xfrm>
            <a:off x="315995" y="230400"/>
            <a:ext cx="11566212" cy="752400"/>
          </a:xfrm>
        </p:spPr>
        <p:txBody>
          <a:bodyPr anchor="t" anchorCtr="0"/>
          <a:lstStyle/>
          <a:p>
            <a:r>
              <a:rPr lang="en-US"/>
              <a:t>Click to edit Master title style</a:t>
            </a:r>
            <a:endParaRPr lang="en-GB"/>
          </a:p>
        </p:txBody>
      </p:sp>
      <p:sp>
        <p:nvSpPr>
          <p:cNvPr id="7" name="Text Placeholder 2"/>
          <p:cNvSpPr>
            <a:spLocks noGrp="1"/>
          </p:cNvSpPr>
          <p:nvPr>
            <p:ph type="body" sz="quarter" idx="11" hasCustomPrompt="1"/>
          </p:nvPr>
        </p:nvSpPr>
        <p:spPr>
          <a:xfrm>
            <a:off x="2998849" y="1853461"/>
            <a:ext cx="6266328" cy="2725288"/>
          </a:xfrm>
        </p:spPr>
        <p:txBody>
          <a:bodyPr/>
          <a:lstStyle>
            <a:lvl1pPr marL="432000" indent="-432000" algn="ctr">
              <a:lnSpc>
                <a:spcPct val="107000"/>
              </a:lnSpc>
              <a:buSzPct val="250000"/>
              <a:buFontTx/>
              <a:buBlip>
                <a:blip r:embed="rId2"/>
              </a:buBlip>
              <a:defRPr sz="2800">
                <a:latin typeface="Georgia" panose="02040502050405020303" pitchFamily="18" charset="0"/>
              </a:defRPr>
            </a:lvl1pPr>
            <a:lvl2pPr marL="216000" indent="-216000" algn="ctr">
              <a:lnSpc>
                <a:spcPct val="99000"/>
              </a:lnSpc>
              <a:buFont typeface="Arial" panose="020B0604020202020204" pitchFamily="34" charset="0"/>
              <a:buChar char="-"/>
              <a:defRPr sz="2000" cap="all" baseline="0">
                <a:latin typeface="Georgia" panose="02040502050405020303" pitchFamily="18" charset="0"/>
              </a:defRPr>
            </a:lvl2pPr>
            <a:lvl3pPr marL="576000" indent="0">
              <a:buNone/>
              <a:defRPr/>
            </a:lvl3pPr>
          </a:lstStyle>
          <a:p>
            <a:pPr lvl="0"/>
            <a:r>
              <a:rPr lang="en-GB"/>
              <a:t>Click to add Quote text, for next level ENTER and TAB</a:t>
            </a:r>
          </a:p>
          <a:p>
            <a:pPr lvl="1"/>
            <a:r>
              <a:rPr lang="en-GB"/>
              <a:t>Second level</a:t>
            </a:r>
          </a:p>
        </p:txBody>
      </p:sp>
      <p:sp>
        <p:nvSpPr>
          <p:cNvPr id="11" name="Slide Number Placeholder 10"/>
          <p:cNvSpPr>
            <a:spLocks noGrp="1"/>
          </p:cNvSpPr>
          <p:nvPr>
            <p:ph type="sldNum" sz="quarter" idx="15"/>
          </p:nvPr>
        </p:nvSpPr>
        <p:spPr>
          <a:xfrm>
            <a:off x="11811068" y="6581497"/>
            <a:ext cx="252066" cy="135871"/>
          </a:xfrm>
        </p:spPr>
        <p:txBody>
          <a:bodyPr/>
          <a:lstStyle/>
          <a:p>
            <a:fld id="{77A57C28-2D86-427E-A9BB-9770ACEB4E85}" type="slidenum">
              <a:rPr lang="en-DK" smtClean="0"/>
              <a:t>‹#›</a:t>
            </a:fld>
            <a:endParaRPr lang="en-DK"/>
          </a:p>
        </p:txBody>
      </p:sp>
      <p:sp>
        <p:nvSpPr>
          <p:cNvPr id="6" name="Date Placeholder 5" hidden="1"/>
          <p:cNvSpPr>
            <a:spLocks noGrp="1"/>
          </p:cNvSpPr>
          <p:nvPr>
            <p:ph type="dt" sz="half" idx="13"/>
          </p:nvPr>
        </p:nvSpPr>
        <p:spPr/>
        <p:txBody>
          <a:bodyPr/>
          <a:lstStyle/>
          <a:p>
            <a:fld id="{444B4F88-2FE4-4091-8BDC-B30169267050}" type="datetimeFigureOut">
              <a:rPr lang="en-DK" smtClean="0"/>
              <a:t>21/01/2022</a:t>
            </a:fld>
            <a:endParaRPr lang="en-DK"/>
          </a:p>
        </p:txBody>
      </p:sp>
      <p:sp>
        <p:nvSpPr>
          <p:cNvPr id="10" name="Footer Placeholder 9" hidden="1"/>
          <p:cNvSpPr>
            <a:spLocks noGrp="1"/>
          </p:cNvSpPr>
          <p:nvPr>
            <p:ph type="ftr" sz="quarter" idx="14"/>
          </p:nvPr>
        </p:nvSpPr>
        <p:spPr/>
        <p:txBody>
          <a:bodyPr/>
          <a:lstStyle/>
          <a:p>
            <a:endParaRPr lang="en-DK"/>
          </a:p>
        </p:txBody>
      </p:sp>
    </p:spTree>
    <p:extLst>
      <p:ext uri="{BB962C8B-B14F-4D97-AF65-F5344CB8AC3E}">
        <p14:creationId xmlns:p14="http://schemas.microsoft.com/office/powerpoint/2010/main" val="306953831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p:cSld name="Full slide content">
    <p:spTree>
      <p:nvGrpSpPr>
        <p:cNvPr id="1" name=""/>
        <p:cNvGrpSpPr/>
        <p:nvPr/>
      </p:nvGrpSpPr>
      <p:grpSpPr>
        <a:xfrm>
          <a:off x="0" y="0"/>
          <a:ext cx="0" cy="0"/>
          <a:chOff x="0" y="0"/>
          <a:chExt cx="0" cy="0"/>
        </a:xfrm>
      </p:grpSpPr>
      <p:sp>
        <p:nvSpPr>
          <p:cNvPr id="5" name="Content Placeholder 1"/>
          <p:cNvSpPr>
            <a:spLocks noGrp="1"/>
          </p:cNvSpPr>
          <p:nvPr>
            <p:ph sz="quarter" idx="12"/>
          </p:nvPr>
        </p:nvSpPr>
        <p:spPr>
          <a:xfrm>
            <a:off x="328698" y="328612"/>
            <a:ext cx="11553659" cy="62134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8" name="Slide Number Placeholder 7"/>
          <p:cNvSpPr>
            <a:spLocks noGrp="1"/>
          </p:cNvSpPr>
          <p:nvPr>
            <p:ph type="sldNum" sz="quarter" idx="15"/>
          </p:nvPr>
        </p:nvSpPr>
        <p:spPr>
          <a:xfrm>
            <a:off x="11811068" y="6581497"/>
            <a:ext cx="252066" cy="135871"/>
          </a:xfrm>
        </p:spPr>
        <p:txBody>
          <a:bodyPr/>
          <a:lstStyle/>
          <a:p>
            <a:fld id="{77A57C28-2D86-427E-A9BB-9770ACEB4E85}" type="slidenum">
              <a:rPr lang="en-DK" smtClean="0"/>
              <a:t>‹#›</a:t>
            </a:fld>
            <a:endParaRPr lang="en-DK"/>
          </a:p>
        </p:txBody>
      </p:sp>
      <p:sp>
        <p:nvSpPr>
          <p:cNvPr id="6" name="Date Placeholder 5" hidden="1"/>
          <p:cNvSpPr>
            <a:spLocks noGrp="1"/>
          </p:cNvSpPr>
          <p:nvPr>
            <p:ph type="dt" sz="half" idx="13"/>
          </p:nvPr>
        </p:nvSpPr>
        <p:spPr/>
        <p:txBody>
          <a:bodyPr/>
          <a:lstStyle/>
          <a:p>
            <a:fld id="{444B4F88-2FE4-4091-8BDC-B30169267050}" type="datetimeFigureOut">
              <a:rPr lang="en-DK" smtClean="0"/>
              <a:t>21/01/2022</a:t>
            </a:fld>
            <a:endParaRPr lang="en-DK"/>
          </a:p>
        </p:txBody>
      </p:sp>
      <p:sp>
        <p:nvSpPr>
          <p:cNvPr id="7" name="Footer Placeholder 6" hidden="1"/>
          <p:cNvSpPr>
            <a:spLocks noGrp="1"/>
          </p:cNvSpPr>
          <p:nvPr>
            <p:ph type="ftr" sz="quarter" idx="14"/>
          </p:nvPr>
        </p:nvSpPr>
        <p:spPr/>
        <p:txBody>
          <a:bodyPr/>
          <a:lstStyle/>
          <a:p>
            <a:endParaRPr lang="en-DK"/>
          </a:p>
        </p:txBody>
      </p:sp>
    </p:spTree>
    <p:extLst>
      <p:ext uri="{BB962C8B-B14F-4D97-AF65-F5344CB8AC3E}">
        <p14:creationId xmlns:p14="http://schemas.microsoft.com/office/powerpoint/2010/main" val="300141657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Kun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6" name="TextBox 5"/>
          <p:cNvSpPr txBox="1"/>
          <p:nvPr/>
        </p:nvSpPr>
        <p:spPr>
          <a:xfrm>
            <a:off x="-2160917" y="1022477"/>
            <a:ext cx="2013173" cy="473425"/>
          </a:xfrm>
          <a:prstGeom prst="rect">
            <a:avLst/>
          </a:prstGeom>
          <a:noFill/>
        </p:spPr>
        <p:txBody>
          <a:bodyPr wrap="square" lIns="0" tIns="0" rIns="0" bIns="0" rtlCol="0">
            <a:noAutofit/>
          </a:bodyPr>
          <a:lstStyle/>
          <a:p>
            <a:pPr algn="r">
              <a:lnSpc>
                <a:spcPct val="100000"/>
              </a:lnSpc>
            </a:pPr>
            <a:r>
              <a:rPr lang="en-GB" sz="1000" noProof="1">
                <a:solidFill>
                  <a:schemeClr val="tx1">
                    <a:lumMod val="75000"/>
                    <a:lumOff val="25000"/>
                  </a:schemeClr>
                </a:solidFill>
              </a:rPr>
              <a:t>Ændr 2. linje i overskriften </a:t>
            </a:r>
            <a:br>
              <a:rPr lang="en-GB" sz="1000" noProof="1">
                <a:solidFill>
                  <a:schemeClr val="tx1">
                    <a:lumMod val="75000"/>
                    <a:lumOff val="25000"/>
                  </a:schemeClr>
                </a:solidFill>
              </a:rPr>
            </a:br>
            <a:r>
              <a:rPr lang="en-GB" sz="1000" noProof="1">
                <a:solidFill>
                  <a:schemeClr val="tx1">
                    <a:lumMod val="75000"/>
                    <a:lumOff val="25000"/>
                  </a:schemeClr>
                </a:solidFill>
              </a:rPr>
              <a:t>til AU Passata Light</a:t>
            </a:r>
            <a:endParaRPr lang="en-GB" sz="4799"/>
          </a:p>
        </p:txBody>
      </p:sp>
      <p:sp>
        <p:nvSpPr>
          <p:cNvPr id="9" name="Slide Number Placeholder 8"/>
          <p:cNvSpPr>
            <a:spLocks noGrp="1"/>
          </p:cNvSpPr>
          <p:nvPr>
            <p:ph type="sldNum" sz="quarter" idx="12"/>
          </p:nvPr>
        </p:nvSpPr>
        <p:spPr>
          <a:xfrm>
            <a:off x="11811068" y="6581497"/>
            <a:ext cx="252066" cy="135871"/>
          </a:xfrm>
        </p:spPr>
        <p:txBody>
          <a:bodyPr/>
          <a:lstStyle/>
          <a:p>
            <a:fld id="{77A57C28-2D86-427E-A9BB-9770ACEB4E85}" type="slidenum">
              <a:rPr lang="en-DK" smtClean="0"/>
              <a:t>‹#›</a:t>
            </a:fld>
            <a:endParaRPr lang="en-DK"/>
          </a:p>
        </p:txBody>
      </p:sp>
      <p:sp>
        <p:nvSpPr>
          <p:cNvPr id="7" name="Date Placeholder 6" hidden="1"/>
          <p:cNvSpPr>
            <a:spLocks noGrp="1"/>
          </p:cNvSpPr>
          <p:nvPr>
            <p:ph type="dt" sz="half" idx="10"/>
          </p:nvPr>
        </p:nvSpPr>
        <p:spPr/>
        <p:txBody>
          <a:bodyPr/>
          <a:lstStyle/>
          <a:p>
            <a:fld id="{444B4F88-2FE4-4091-8BDC-B30169267050}" type="datetimeFigureOut">
              <a:rPr lang="en-DK" smtClean="0"/>
              <a:t>21/01/2022</a:t>
            </a:fld>
            <a:endParaRPr lang="en-DK"/>
          </a:p>
        </p:txBody>
      </p:sp>
      <p:sp>
        <p:nvSpPr>
          <p:cNvPr id="8" name="Footer Placeholder 7" hidden="1"/>
          <p:cNvSpPr>
            <a:spLocks noGrp="1"/>
          </p:cNvSpPr>
          <p:nvPr>
            <p:ph type="ftr" sz="quarter" idx="11"/>
          </p:nvPr>
        </p:nvSpPr>
        <p:spPr/>
        <p:txBody>
          <a:bodyPr/>
          <a:lstStyle/>
          <a:p>
            <a:endParaRPr lang="en-DK"/>
          </a:p>
        </p:txBody>
      </p:sp>
    </p:spTree>
    <p:extLst>
      <p:ext uri="{BB962C8B-B14F-4D97-AF65-F5344CB8AC3E}">
        <p14:creationId xmlns:p14="http://schemas.microsoft.com/office/powerpoint/2010/main" val="52288569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blank" preserve="1">
  <p:cSld name="Tomt">
    <p:spTree>
      <p:nvGrpSpPr>
        <p:cNvPr id="1" name=""/>
        <p:cNvGrpSpPr/>
        <p:nvPr/>
      </p:nvGrpSpPr>
      <p:grpSpPr>
        <a:xfrm>
          <a:off x="0" y="0"/>
          <a:ext cx="0" cy="0"/>
          <a:chOff x="0" y="0"/>
          <a:chExt cx="0" cy="0"/>
        </a:xfrm>
      </p:grpSpPr>
      <p:sp>
        <p:nvSpPr>
          <p:cNvPr id="3" name="Rectangle 2"/>
          <p:cNvSpPr/>
          <p:nvPr/>
        </p:nvSpPr>
        <p:spPr bwMode="auto">
          <a:xfrm>
            <a:off x="766019" y="1340768"/>
            <a:ext cx="1224455" cy="504056"/>
          </a:xfrm>
          <a:prstGeom prst="rect">
            <a:avLst/>
          </a:prstGeom>
          <a:solidFill>
            <a:schemeClr val="bg1"/>
          </a:solidFill>
          <a:ln w="1778"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95000"/>
              </a:lnSpc>
              <a:spcBef>
                <a:spcPct val="0"/>
              </a:spcBef>
              <a:spcAft>
                <a:spcPct val="0"/>
              </a:spcAft>
              <a:buClrTx/>
              <a:buSzTx/>
              <a:buFont typeface="AU Passata" pitchFamily="34" charset="0"/>
              <a:buNone/>
              <a:tabLst/>
            </a:pPr>
            <a:endParaRPr kumimoji="0" lang="en-GB" sz="1600" b="0" i="0" u="none" strike="noStrike" cap="none" normalizeH="0" baseline="0" err="1">
              <a:ln>
                <a:noFill/>
              </a:ln>
              <a:solidFill>
                <a:schemeClr val="bg1"/>
              </a:solidFill>
              <a:effectLst/>
              <a:latin typeface="AU Passata" pitchFamily="34" charset="0"/>
            </a:endParaRPr>
          </a:p>
        </p:txBody>
      </p:sp>
      <p:sp>
        <p:nvSpPr>
          <p:cNvPr id="5" name="Slide Number Placeholder 4"/>
          <p:cNvSpPr>
            <a:spLocks noGrp="1"/>
          </p:cNvSpPr>
          <p:nvPr>
            <p:ph type="sldNum" sz="quarter" idx="12"/>
          </p:nvPr>
        </p:nvSpPr>
        <p:spPr>
          <a:xfrm>
            <a:off x="11811068" y="6581497"/>
            <a:ext cx="252066" cy="135871"/>
          </a:xfrm>
        </p:spPr>
        <p:txBody>
          <a:bodyPr/>
          <a:lstStyle/>
          <a:p>
            <a:fld id="{77A57C28-2D86-427E-A9BB-9770ACEB4E85}" type="slidenum">
              <a:rPr lang="en-DK" smtClean="0"/>
              <a:t>‹#›</a:t>
            </a:fld>
            <a:endParaRPr lang="en-DK"/>
          </a:p>
        </p:txBody>
      </p:sp>
      <p:sp>
        <p:nvSpPr>
          <p:cNvPr id="2" name="Date Placeholder 1" hidden="1"/>
          <p:cNvSpPr>
            <a:spLocks noGrp="1"/>
          </p:cNvSpPr>
          <p:nvPr>
            <p:ph type="dt" sz="half" idx="10"/>
          </p:nvPr>
        </p:nvSpPr>
        <p:spPr/>
        <p:txBody>
          <a:bodyPr/>
          <a:lstStyle/>
          <a:p>
            <a:fld id="{444B4F88-2FE4-4091-8BDC-B30169267050}" type="datetimeFigureOut">
              <a:rPr lang="en-DK" smtClean="0"/>
              <a:t>21/01/2022</a:t>
            </a:fld>
            <a:endParaRPr lang="en-DK"/>
          </a:p>
        </p:txBody>
      </p:sp>
      <p:sp>
        <p:nvSpPr>
          <p:cNvPr id="4" name="Footer Placeholder 3" hidden="1"/>
          <p:cNvSpPr>
            <a:spLocks noGrp="1"/>
          </p:cNvSpPr>
          <p:nvPr>
            <p:ph type="ftr" sz="quarter" idx="11"/>
          </p:nvPr>
        </p:nvSpPr>
        <p:spPr/>
        <p:txBody>
          <a:bodyPr/>
          <a:lstStyle/>
          <a:p>
            <a:endParaRPr lang="en-DK"/>
          </a:p>
        </p:txBody>
      </p:sp>
    </p:spTree>
    <p:extLst>
      <p:ext uri="{BB962C8B-B14F-4D97-AF65-F5344CB8AC3E}">
        <p14:creationId xmlns:p14="http://schemas.microsoft.com/office/powerpoint/2010/main" val="13853071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el og indholdsobjekt">
    <p:spTree>
      <p:nvGrpSpPr>
        <p:cNvPr id="1" name=""/>
        <p:cNvGrpSpPr/>
        <p:nvPr/>
      </p:nvGrpSpPr>
      <p:grpSpPr>
        <a:xfrm>
          <a:off x="0" y="0"/>
          <a:ext cx="0" cy="0"/>
          <a:chOff x="0" y="0"/>
          <a:chExt cx="0" cy="0"/>
        </a:xfrm>
      </p:grpSpPr>
      <p:sp>
        <p:nvSpPr>
          <p:cNvPr id="6"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a:xfrm>
            <a:off x="986095" y="1960079"/>
            <a:ext cx="10222987" cy="3937484"/>
          </a:xfrm>
        </p:spPr>
        <p:txBody>
          <a:bodyPr/>
          <a:lstStyle>
            <a:lvl1pPr marL="0" indent="0">
              <a:buFont typeface="Calibri" panose="020F0502020204030204" pitchFamily="34" charset="0"/>
              <a:buChar cha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Box 4"/>
          <p:cNvSpPr txBox="1"/>
          <p:nvPr/>
        </p:nvSpPr>
        <p:spPr>
          <a:xfrm>
            <a:off x="-1974112" y="340162"/>
            <a:ext cx="1826368" cy="461665"/>
          </a:xfrm>
          <a:prstGeom prst="rect">
            <a:avLst/>
          </a:prstGeom>
          <a:noFill/>
        </p:spPr>
        <p:txBody>
          <a:bodyPr wrap="square" lIns="0" tIns="0" rIns="0" bIns="0" rtlCol="0">
            <a:spAutoFit/>
          </a:bodyPr>
          <a:lstStyle/>
          <a:p>
            <a:pPr algn="r">
              <a:lnSpc>
                <a:spcPct val="100000"/>
              </a:lnSpc>
            </a:pPr>
            <a:r>
              <a:rPr lang="en-GB" sz="1000" noProof="1">
                <a:solidFill>
                  <a:schemeClr val="tx1">
                    <a:lumMod val="75000"/>
                    <a:lumOff val="25000"/>
                  </a:schemeClr>
                </a:solidFill>
              </a:rPr>
              <a:t>Overskrift to</a:t>
            </a:r>
            <a:r>
              <a:rPr lang="en-GB" sz="1000" baseline="0" noProof="1">
                <a:solidFill>
                  <a:schemeClr val="tx1">
                    <a:lumMod val="75000"/>
                    <a:lumOff val="25000"/>
                  </a:schemeClr>
                </a:solidFill>
              </a:rPr>
              <a:t> linjer </a:t>
            </a:r>
            <a:endParaRPr lang="en-GB" sz="1800"/>
          </a:p>
          <a:p>
            <a:pPr algn="r">
              <a:lnSpc>
                <a:spcPct val="100000"/>
              </a:lnSpc>
            </a:pPr>
            <a:r>
              <a:rPr lang="en-GB" sz="1000" baseline="0" noProof="1">
                <a:solidFill>
                  <a:schemeClr val="tx1">
                    <a:lumMod val="75000"/>
                    <a:lumOff val="25000"/>
                  </a:schemeClr>
                </a:solidFill>
              </a:rPr>
              <a:t>ændr 2. linje til</a:t>
            </a:r>
            <a:endParaRPr lang="en-GB" sz="1800"/>
          </a:p>
          <a:p>
            <a:pPr algn="r">
              <a:lnSpc>
                <a:spcPct val="100000"/>
              </a:lnSpc>
            </a:pPr>
            <a:r>
              <a:rPr lang="en-GB" sz="1000" noProof="1">
                <a:solidFill>
                  <a:schemeClr val="tx1">
                    <a:lumMod val="75000"/>
                    <a:lumOff val="25000"/>
                  </a:schemeClr>
                </a:solidFill>
              </a:rPr>
              <a:t>AU Passata Bold</a:t>
            </a:r>
            <a:endParaRPr lang="en-GB" sz="4799"/>
          </a:p>
        </p:txBody>
      </p:sp>
      <p:sp>
        <p:nvSpPr>
          <p:cNvPr id="9" name="Slide Number Placeholder 8"/>
          <p:cNvSpPr>
            <a:spLocks noGrp="1"/>
          </p:cNvSpPr>
          <p:nvPr>
            <p:ph type="sldNum" sz="quarter" idx="12"/>
          </p:nvPr>
        </p:nvSpPr>
        <p:spPr>
          <a:xfrm>
            <a:off x="11811068" y="6581497"/>
            <a:ext cx="252066" cy="135871"/>
          </a:xfrm>
        </p:spPr>
        <p:txBody>
          <a:bodyPr/>
          <a:lstStyle/>
          <a:p>
            <a:fld id="{77A57C28-2D86-427E-A9BB-9770ACEB4E85}" type="slidenum">
              <a:rPr lang="en-DK" smtClean="0"/>
              <a:t>‹#›</a:t>
            </a:fld>
            <a:endParaRPr lang="en-DK"/>
          </a:p>
        </p:txBody>
      </p:sp>
      <p:sp>
        <p:nvSpPr>
          <p:cNvPr id="7" name="Date Placeholder 6" hidden="1"/>
          <p:cNvSpPr>
            <a:spLocks noGrp="1"/>
          </p:cNvSpPr>
          <p:nvPr>
            <p:ph type="dt" sz="half" idx="10"/>
          </p:nvPr>
        </p:nvSpPr>
        <p:spPr/>
        <p:txBody>
          <a:bodyPr/>
          <a:lstStyle/>
          <a:p>
            <a:fld id="{444B4F88-2FE4-4091-8BDC-B30169267050}" type="datetimeFigureOut">
              <a:rPr lang="en-DK" smtClean="0"/>
              <a:t>21/01/2022</a:t>
            </a:fld>
            <a:endParaRPr lang="en-DK"/>
          </a:p>
        </p:txBody>
      </p:sp>
      <p:sp>
        <p:nvSpPr>
          <p:cNvPr id="8" name="Footer Placeholder 7" hidden="1"/>
          <p:cNvSpPr>
            <a:spLocks noGrp="1"/>
          </p:cNvSpPr>
          <p:nvPr>
            <p:ph type="ftr" sz="quarter" idx="11"/>
          </p:nvPr>
        </p:nvSpPr>
        <p:spPr/>
        <p:txBody>
          <a:bodyPr/>
          <a:lstStyle/>
          <a:p>
            <a:endParaRPr lang="en-DK"/>
          </a:p>
        </p:txBody>
      </p:sp>
    </p:spTree>
    <p:extLst>
      <p:ext uri="{BB962C8B-B14F-4D97-AF65-F5344CB8AC3E}">
        <p14:creationId xmlns:p14="http://schemas.microsoft.com/office/powerpoint/2010/main" val="200712529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p:cSld name="End slide Logo">
    <p:bg>
      <p:bgPr>
        <a:solidFill>
          <a:schemeClr val="bg1"/>
        </a:solidFill>
        <a:effectLst/>
      </p:bgPr>
    </p:bg>
    <p:spTree>
      <p:nvGrpSpPr>
        <p:cNvPr id="1" name=""/>
        <p:cNvGrpSpPr/>
        <p:nvPr/>
      </p:nvGrpSpPr>
      <p:grpSpPr>
        <a:xfrm>
          <a:off x="0" y="0"/>
          <a:ext cx="0" cy="0"/>
          <a:chOff x="0" y="0"/>
          <a:chExt cx="0" cy="0"/>
        </a:xfrm>
      </p:grpSpPr>
      <p:sp>
        <p:nvSpPr>
          <p:cNvPr id="8" name="Farvet baggrund"/>
          <p:cNvSpPr/>
          <p:nvPr/>
        </p:nvSpPr>
        <p:spPr>
          <a:xfrm>
            <a:off x="1" y="0"/>
            <a:ext cx="1219200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4799"/>
          </a:p>
        </p:txBody>
      </p:sp>
      <p:pic>
        <p:nvPicPr>
          <p:cNvPr id="6" name="Logo"/>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30034" y="2163364"/>
            <a:ext cx="2531931" cy="2531272"/>
          </a:xfrm>
          <a:prstGeom prst="rect">
            <a:avLst/>
          </a:prstGeom>
        </p:spPr>
      </p:pic>
      <p:sp>
        <p:nvSpPr>
          <p:cNvPr id="5" name="Date Placeholder 4" hidden="1"/>
          <p:cNvSpPr>
            <a:spLocks noGrp="1"/>
          </p:cNvSpPr>
          <p:nvPr>
            <p:ph type="dt" sz="half" idx="10"/>
          </p:nvPr>
        </p:nvSpPr>
        <p:spPr/>
        <p:txBody>
          <a:bodyPr/>
          <a:lstStyle/>
          <a:p>
            <a:fld id="{444B4F88-2FE4-4091-8BDC-B30169267050}" type="datetimeFigureOut">
              <a:rPr lang="en-DK" smtClean="0"/>
              <a:t>21/01/2022</a:t>
            </a:fld>
            <a:endParaRPr lang="en-DK"/>
          </a:p>
        </p:txBody>
      </p:sp>
      <p:sp>
        <p:nvSpPr>
          <p:cNvPr id="7" name="Footer Placeholder 6" hidden="1"/>
          <p:cNvSpPr>
            <a:spLocks noGrp="1"/>
          </p:cNvSpPr>
          <p:nvPr>
            <p:ph type="ftr" sz="quarter" idx="11"/>
          </p:nvPr>
        </p:nvSpPr>
        <p:spPr/>
        <p:txBody>
          <a:bodyPr/>
          <a:lstStyle/>
          <a:p>
            <a:endParaRPr lang="en-DK"/>
          </a:p>
        </p:txBody>
      </p:sp>
      <p:sp>
        <p:nvSpPr>
          <p:cNvPr id="9" name="Slide Number Placeholder 8" hidden="1"/>
          <p:cNvSpPr>
            <a:spLocks noGrp="1"/>
          </p:cNvSpPr>
          <p:nvPr>
            <p:ph type="sldNum" sz="quarter" idx="12"/>
          </p:nvPr>
        </p:nvSpPr>
        <p:spPr>
          <a:xfrm>
            <a:off x="0" y="7020001"/>
            <a:ext cx="0" cy="426079"/>
          </a:xfrm>
        </p:spPr>
        <p:txBody>
          <a:bodyPr/>
          <a:lstStyle>
            <a:lvl1pPr>
              <a:defRPr sz="100">
                <a:noFill/>
              </a:defRPr>
            </a:lvl1pPr>
          </a:lstStyle>
          <a:p>
            <a:fld id="{77A57C28-2D86-427E-A9BB-9770ACEB4E85}" type="slidenum">
              <a:rPr lang="en-DK" smtClean="0"/>
              <a:t>‹#›</a:t>
            </a:fld>
            <a:endParaRPr lang="en-DK"/>
          </a:p>
        </p:txBody>
      </p:sp>
    </p:spTree>
    <p:extLst>
      <p:ext uri="{BB962C8B-B14F-4D97-AF65-F5344CB8AC3E}">
        <p14:creationId xmlns:p14="http://schemas.microsoft.com/office/powerpoint/2010/main" val="384956882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p:cSld name="End slide">
    <p:bg>
      <p:bgPr>
        <a:solidFill>
          <a:schemeClr val="bg1"/>
        </a:solidFill>
        <a:effectLst/>
      </p:bgPr>
    </p:bg>
    <p:spTree>
      <p:nvGrpSpPr>
        <p:cNvPr id="1" name=""/>
        <p:cNvGrpSpPr/>
        <p:nvPr/>
      </p:nvGrpSpPr>
      <p:grpSpPr>
        <a:xfrm>
          <a:off x="0" y="0"/>
          <a:ext cx="0" cy="0"/>
          <a:chOff x="0" y="0"/>
          <a:chExt cx="0" cy="0"/>
        </a:xfrm>
      </p:grpSpPr>
      <p:sp>
        <p:nvSpPr>
          <p:cNvPr id="16" name="Farvet baggrund"/>
          <p:cNvSpPr/>
          <p:nvPr/>
        </p:nvSpPr>
        <p:spPr>
          <a:xfrm>
            <a:off x="1" y="0"/>
            <a:ext cx="1219200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4799"/>
          </a:p>
        </p:txBody>
      </p:sp>
      <p:sp>
        <p:nvSpPr>
          <p:cNvPr id="34" name="Pladsholder til tekst 2"/>
          <p:cNvSpPr txBox="1">
            <a:spLocks/>
          </p:cNvSpPr>
          <p:nvPr/>
        </p:nvSpPr>
        <p:spPr>
          <a:xfrm>
            <a:off x="1091198" y="2098690"/>
            <a:ext cx="12748736" cy="1329861"/>
          </a:xfrm>
          <a:prstGeom prst="rect">
            <a:avLst/>
          </a:prstGeom>
        </p:spPr>
        <p:txBody>
          <a:bodyPr wrap="square" lIns="0" tIns="0" rIns="0" bIns="21600">
            <a:spAutoFit/>
          </a:bodyPr>
          <a:lstStyle>
            <a:lvl1pPr marL="0" indent="0" algn="l" rtl="0" eaLnBrk="1" fontAlgn="base" hangingPunct="1">
              <a:lnSpc>
                <a:spcPct val="95000"/>
              </a:lnSpc>
              <a:spcBef>
                <a:spcPts val="600"/>
              </a:spcBef>
              <a:spcAft>
                <a:spcPct val="0"/>
              </a:spcAft>
              <a:buClr>
                <a:schemeClr val="accent3"/>
              </a:buClr>
              <a:buSzPct val="75000"/>
              <a:buFont typeface="Wingdings 3" pitchFamily="18" charset="2"/>
              <a:buNone/>
              <a:defRPr sz="2200">
                <a:solidFill>
                  <a:schemeClr val="bg1"/>
                </a:solidFill>
                <a:latin typeface="AU Peto" panose="040C0B07020602020301" pitchFamily="82" charset="0"/>
                <a:ea typeface="AU Peto" panose="040C0B07020602020301" pitchFamily="82" charset="0"/>
                <a:cs typeface="+mn-cs"/>
              </a:defRPr>
            </a:lvl1pPr>
            <a:lvl2pPr marL="324000" indent="-324000" algn="l" rtl="0" eaLnBrk="1" fontAlgn="base" hangingPunct="1">
              <a:lnSpc>
                <a:spcPct val="95000"/>
              </a:lnSpc>
              <a:spcBef>
                <a:spcPts val="600"/>
              </a:spcBef>
              <a:spcAft>
                <a:spcPct val="0"/>
              </a:spcAft>
              <a:buClr>
                <a:schemeClr val="accent3"/>
              </a:buClr>
              <a:buSzPct val="75000"/>
              <a:buFont typeface="Wingdings 3" pitchFamily="18" charset="2"/>
              <a:buChar char="u"/>
              <a:defRPr sz="1600">
                <a:solidFill>
                  <a:srgbClr val="000000"/>
                </a:solidFill>
                <a:latin typeface="+mn-lt"/>
              </a:defRPr>
            </a:lvl2pPr>
            <a:lvl3pPr marL="324000" indent="-324000" algn="l" rtl="0" eaLnBrk="1" fontAlgn="base" hangingPunct="1">
              <a:lnSpc>
                <a:spcPct val="95000"/>
              </a:lnSpc>
              <a:spcBef>
                <a:spcPts val="600"/>
              </a:spcBef>
              <a:spcAft>
                <a:spcPct val="0"/>
              </a:spcAft>
              <a:buClr>
                <a:schemeClr val="accent3"/>
              </a:buClr>
              <a:buSzPct val="75000"/>
              <a:buFont typeface="Wingdings 3" pitchFamily="18" charset="2"/>
              <a:buChar char="u"/>
              <a:defRPr sz="1600">
                <a:solidFill>
                  <a:srgbClr val="000000"/>
                </a:solidFill>
                <a:latin typeface="+mn-lt"/>
              </a:defRPr>
            </a:lvl3pPr>
            <a:lvl4pPr marL="324000" indent="-324000" algn="l" rtl="0" eaLnBrk="1" fontAlgn="base" hangingPunct="1">
              <a:lnSpc>
                <a:spcPct val="95000"/>
              </a:lnSpc>
              <a:spcBef>
                <a:spcPts val="600"/>
              </a:spcBef>
              <a:spcAft>
                <a:spcPct val="0"/>
              </a:spcAft>
              <a:buClr>
                <a:schemeClr val="accent3"/>
              </a:buClr>
              <a:buSzPct val="75000"/>
              <a:buFont typeface="Wingdings 3" pitchFamily="18" charset="2"/>
              <a:buChar char="u"/>
              <a:defRPr sz="1600">
                <a:solidFill>
                  <a:srgbClr val="000000"/>
                </a:solidFill>
                <a:latin typeface="+mn-lt"/>
              </a:defRPr>
            </a:lvl4pPr>
            <a:lvl5pPr marL="324000" indent="-324000" algn="l" rtl="0" eaLnBrk="1" fontAlgn="base" hangingPunct="1">
              <a:lnSpc>
                <a:spcPct val="95000"/>
              </a:lnSpc>
              <a:spcBef>
                <a:spcPts val="600"/>
              </a:spcBef>
              <a:spcAft>
                <a:spcPct val="0"/>
              </a:spcAft>
              <a:buClr>
                <a:schemeClr val="accent3"/>
              </a:buClr>
              <a:buSzPct val="75000"/>
              <a:buFont typeface="Wingdings 3" pitchFamily="18" charset="2"/>
              <a:buChar char="u"/>
              <a:defRPr sz="1600">
                <a:solidFill>
                  <a:srgbClr val="000000"/>
                </a:solidFill>
                <a:latin typeface="+mn-lt"/>
              </a:defRPr>
            </a:lvl5pPr>
            <a:lvl6pPr marL="1352550" indent="-176213" algn="l" rtl="0" eaLnBrk="1" fontAlgn="base" hangingPunct="1">
              <a:lnSpc>
                <a:spcPct val="99000"/>
              </a:lnSpc>
              <a:spcBef>
                <a:spcPct val="20000"/>
              </a:spcBef>
              <a:spcAft>
                <a:spcPct val="0"/>
              </a:spcAft>
              <a:buFont typeface="AU Passata" pitchFamily="34" charset="0"/>
              <a:buChar char="›"/>
              <a:defRPr sz="1600">
                <a:solidFill>
                  <a:schemeClr val="bg2"/>
                </a:solidFill>
                <a:latin typeface="+mn-lt"/>
              </a:defRPr>
            </a:lvl6pPr>
            <a:lvl7pPr marL="1809750" indent="-176213" algn="l" rtl="0" eaLnBrk="1" fontAlgn="base" hangingPunct="1">
              <a:lnSpc>
                <a:spcPct val="99000"/>
              </a:lnSpc>
              <a:spcBef>
                <a:spcPct val="20000"/>
              </a:spcBef>
              <a:spcAft>
                <a:spcPct val="0"/>
              </a:spcAft>
              <a:buFont typeface="AU Passata" pitchFamily="34" charset="0"/>
              <a:buChar char="›"/>
              <a:defRPr sz="1600">
                <a:solidFill>
                  <a:schemeClr val="bg2"/>
                </a:solidFill>
                <a:latin typeface="+mn-lt"/>
              </a:defRPr>
            </a:lvl7pPr>
            <a:lvl8pPr marL="2266950" indent="-176213" algn="l" rtl="0" eaLnBrk="1" fontAlgn="base" hangingPunct="1">
              <a:lnSpc>
                <a:spcPct val="99000"/>
              </a:lnSpc>
              <a:spcBef>
                <a:spcPct val="20000"/>
              </a:spcBef>
              <a:spcAft>
                <a:spcPct val="0"/>
              </a:spcAft>
              <a:buFont typeface="AU Passata" pitchFamily="34" charset="0"/>
              <a:buChar char="›"/>
              <a:defRPr sz="1600">
                <a:solidFill>
                  <a:schemeClr val="bg2"/>
                </a:solidFill>
                <a:latin typeface="+mn-lt"/>
              </a:defRPr>
            </a:lvl8pPr>
            <a:lvl9pPr marL="2724150" indent="-176213" algn="l" rtl="0" eaLnBrk="1" fontAlgn="base" hangingPunct="1">
              <a:lnSpc>
                <a:spcPct val="99000"/>
              </a:lnSpc>
              <a:spcBef>
                <a:spcPct val="20000"/>
              </a:spcBef>
              <a:spcAft>
                <a:spcPct val="0"/>
              </a:spcAft>
              <a:buFont typeface="AU Passata" pitchFamily="34" charset="0"/>
              <a:buChar char="›"/>
              <a:defRPr sz="1600">
                <a:solidFill>
                  <a:schemeClr val="bg2"/>
                </a:solidFill>
                <a:latin typeface="+mn-lt"/>
              </a:defRPr>
            </a:lvl9pPr>
          </a:lstStyle>
          <a:p>
            <a:pPr>
              <a:lnSpc>
                <a:spcPct val="85000"/>
              </a:lnSpc>
            </a:pPr>
            <a:r>
              <a:rPr lang="en-GB" sz="10000" kern="0">
                <a:solidFill>
                  <a:schemeClr val="accent6"/>
                </a:solidFill>
                <a:latin typeface="AU Peto" panose="040C0B07020602020301" pitchFamily="82" charset="0"/>
              </a:rPr>
              <a:t>Aarhus</a:t>
            </a:r>
            <a:endParaRPr lang="en-GB" sz="2200"/>
          </a:p>
        </p:txBody>
      </p:sp>
      <p:sp>
        <p:nvSpPr>
          <p:cNvPr id="6" name="Pladsholder til tekst 2"/>
          <p:cNvSpPr txBox="1">
            <a:spLocks/>
          </p:cNvSpPr>
          <p:nvPr/>
        </p:nvSpPr>
        <p:spPr>
          <a:xfrm>
            <a:off x="7441478" y="2093601"/>
            <a:ext cx="4357619" cy="1329861"/>
          </a:xfrm>
          <a:prstGeom prst="rect">
            <a:avLst/>
          </a:prstGeom>
        </p:spPr>
        <p:txBody>
          <a:bodyPr wrap="square" lIns="0" tIns="0" rIns="0" bIns="21600">
            <a:spAutoFit/>
          </a:bodyPr>
          <a:lstStyle>
            <a:lvl1pPr marL="0" indent="0" algn="l" rtl="0" eaLnBrk="1" fontAlgn="base" hangingPunct="1">
              <a:lnSpc>
                <a:spcPct val="95000"/>
              </a:lnSpc>
              <a:spcBef>
                <a:spcPts val="600"/>
              </a:spcBef>
              <a:spcAft>
                <a:spcPct val="0"/>
              </a:spcAft>
              <a:buClr>
                <a:schemeClr val="accent3"/>
              </a:buClr>
              <a:buSzPct val="75000"/>
              <a:buFont typeface="Wingdings 3" pitchFamily="18" charset="2"/>
              <a:buNone/>
              <a:defRPr sz="2200">
                <a:solidFill>
                  <a:schemeClr val="bg1"/>
                </a:solidFill>
                <a:latin typeface="AU Peto" panose="040C0B07020602020301" pitchFamily="82" charset="0"/>
                <a:ea typeface="AU Peto" panose="040C0B07020602020301" pitchFamily="82" charset="0"/>
                <a:cs typeface="+mn-cs"/>
              </a:defRPr>
            </a:lvl1pPr>
            <a:lvl2pPr marL="324000" indent="-324000" algn="l" rtl="0" eaLnBrk="1" fontAlgn="base" hangingPunct="1">
              <a:lnSpc>
                <a:spcPct val="95000"/>
              </a:lnSpc>
              <a:spcBef>
                <a:spcPts val="600"/>
              </a:spcBef>
              <a:spcAft>
                <a:spcPct val="0"/>
              </a:spcAft>
              <a:buClr>
                <a:schemeClr val="accent3"/>
              </a:buClr>
              <a:buSzPct val="75000"/>
              <a:buFont typeface="Wingdings 3" pitchFamily="18" charset="2"/>
              <a:buChar char="u"/>
              <a:defRPr sz="1600">
                <a:solidFill>
                  <a:srgbClr val="000000"/>
                </a:solidFill>
                <a:latin typeface="+mn-lt"/>
              </a:defRPr>
            </a:lvl2pPr>
            <a:lvl3pPr marL="324000" indent="-324000" algn="l" rtl="0" eaLnBrk="1" fontAlgn="base" hangingPunct="1">
              <a:lnSpc>
                <a:spcPct val="95000"/>
              </a:lnSpc>
              <a:spcBef>
                <a:spcPts val="600"/>
              </a:spcBef>
              <a:spcAft>
                <a:spcPct val="0"/>
              </a:spcAft>
              <a:buClr>
                <a:schemeClr val="accent3"/>
              </a:buClr>
              <a:buSzPct val="75000"/>
              <a:buFont typeface="Wingdings 3" pitchFamily="18" charset="2"/>
              <a:buChar char="u"/>
              <a:defRPr sz="1600">
                <a:solidFill>
                  <a:srgbClr val="000000"/>
                </a:solidFill>
                <a:latin typeface="+mn-lt"/>
              </a:defRPr>
            </a:lvl3pPr>
            <a:lvl4pPr marL="324000" indent="-324000" algn="l" rtl="0" eaLnBrk="1" fontAlgn="base" hangingPunct="1">
              <a:lnSpc>
                <a:spcPct val="95000"/>
              </a:lnSpc>
              <a:spcBef>
                <a:spcPts val="600"/>
              </a:spcBef>
              <a:spcAft>
                <a:spcPct val="0"/>
              </a:spcAft>
              <a:buClr>
                <a:schemeClr val="accent3"/>
              </a:buClr>
              <a:buSzPct val="75000"/>
              <a:buFont typeface="Wingdings 3" pitchFamily="18" charset="2"/>
              <a:buChar char="u"/>
              <a:defRPr sz="1600">
                <a:solidFill>
                  <a:srgbClr val="000000"/>
                </a:solidFill>
                <a:latin typeface="+mn-lt"/>
              </a:defRPr>
            </a:lvl4pPr>
            <a:lvl5pPr marL="324000" indent="-324000" algn="l" rtl="0" eaLnBrk="1" fontAlgn="base" hangingPunct="1">
              <a:lnSpc>
                <a:spcPct val="95000"/>
              </a:lnSpc>
              <a:spcBef>
                <a:spcPts val="600"/>
              </a:spcBef>
              <a:spcAft>
                <a:spcPct val="0"/>
              </a:spcAft>
              <a:buClr>
                <a:schemeClr val="accent3"/>
              </a:buClr>
              <a:buSzPct val="75000"/>
              <a:buFont typeface="Wingdings 3" pitchFamily="18" charset="2"/>
              <a:buChar char="u"/>
              <a:defRPr sz="1600">
                <a:solidFill>
                  <a:srgbClr val="000000"/>
                </a:solidFill>
                <a:latin typeface="+mn-lt"/>
              </a:defRPr>
            </a:lvl5pPr>
            <a:lvl6pPr marL="1352550" indent="-176213" algn="l" rtl="0" eaLnBrk="1" fontAlgn="base" hangingPunct="1">
              <a:lnSpc>
                <a:spcPct val="99000"/>
              </a:lnSpc>
              <a:spcBef>
                <a:spcPct val="20000"/>
              </a:spcBef>
              <a:spcAft>
                <a:spcPct val="0"/>
              </a:spcAft>
              <a:buFont typeface="AU Passata" pitchFamily="34" charset="0"/>
              <a:buChar char="›"/>
              <a:defRPr sz="1600">
                <a:solidFill>
                  <a:schemeClr val="bg2"/>
                </a:solidFill>
                <a:latin typeface="+mn-lt"/>
              </a:defRPr>
            </a:lvl6pPr>
            <a:lvl7pPr marL="1809750" indent="-176213" algn="l" rtl="0" eaLnBrk="1" fontAlgn="base" hangingPunct="1">
              <a:lnSpc>
                <a:spcPct val="99000"/>
              </a:lnSpc>
              <a:spcBef>
                <a:spcPct val="20000"/>
              </a:spcBef>
              <a:spcAft>
                <a:spcPct val="0"/>
              </a:spcAft>
              <a:buFont typeface="AU Passata" pitchFamily="34" charset="0"/>
              <a:buChar char="›"/>
              <a:defRPr sz="1600">
                <a:solidFill>
                  <a:schemeClr val="bg2"/>
                </a:solidFill>
                <a:latin typeface="+mn-lt"/>
              </a:defRPr>
            </a:lvl7pPr>
            <a:lvl8pPr marL="2266950" indent="-176213" algn="l" rtl="0" eaLnBrk="1" fontAlgn="base" hangingPunct="1">
              <a:lnSpc>
                <a:spcPct val="99000"/>
              </a:lnSpc>
              <a:spcBef>
                <a:spcPct val="20000"/>
              </a:spcBef>
              <a:spcAft>
                <a:spcPct val="0"/>
              </a:spcAft>
              <a:buFont typeface="AU Passata" pitchFamily="34" charset="0"/>
              <a:buChar char="›"/>
              <a:defRPr sz="1600">
                <a:solidFill>
                  <a:schemeClr val="bg2"/>
                </a:solidFill>
                <a:latin typeface="+mn-lt"/>
              </a:defRPr>
            </a:lvl8pPr>
            <a:lvl9pPr marL="2724150" indent="-176213" algn="l" rtl="0" eaLnBrk="1" fontAlgn="base" hangingPunct="1">
              <a:lnSpc>
                <a:spcPct val="99000"/>
              </a:lnSpc>
              <a:spcBef>
                <a:spcPct val="20000"/>
              </a:spcBef>
              <a:spcAft>
                <a:spcPct val="0"/>
              </a:spcAft>
              <a:buFont typeface="AU Passata" pitchFamily="34" charset="0"/>
              <a:buChar char="›"/>
              <a:defRPr sz="1600">
                <a:solidFill>
                  <a:schemeClr val="bg2"/>
                </a:solidFill>
                <a:latin typeface="+mn-lt"/>
              </a:defRPr>
            </a:lvl9pPr>
          </a:lstStyle>
          <a:p>
            <a:pPr>
              <a:lnSpc>
                <a:spcPct val="85000"/>
              </a:lnSpc>
            </a:pPr>
            <a:r>
              <a:rPr lang="en-GB" sz="10000" kern="0" err="1">
                <a:solidFill>
                  <a:schemeClr val="bg1"/>
                </a:solidFill>
                <a:latin typeface="AU Peto" panose="040C0B07020602020301" pitchFamily="82" charset="0"/>
              </a:rPr>
              <a:t>uni</a:t>
            </a:r>
            <a:endParaRPr lang="en-GB" sz="10000" kern="0">
              <a:solidFill>
                <a:schemeClr val="bg1"/>
              </a:solidFill>
              <a:latin typeface="AU Peto" panose="040C0B07020602020301" pitchFamily="82" charset="0"/>
            </a:endParaRPr>
          </a:p>
        </p:txBody>
      </p:sp>
      <p:sp>
        <p:nvSpPr>
          <p:cNvPr id="7" name="Pladsholder til tekst 2"/>
          <p:cNvSpPr txBox="1">
            <a:spLocks/>
          </p:cNvSpPr>
          <p:nvPr/>
        </p:nvSpPr>
        <p:spPr>
          <a:xfrm>
            <a:off x="1881982" y="3428551"/>
            <a:ext cx="9291452" cy="1329861"/>
          </a:xfrm>
          <a:prstGeom prst="rect">
            <a:avLst/>
          </a:prstGeom>
        </p:spPr>
        <p:txBody>
          <a:bodyPr wrap="square" lIns="0" tIns="0" rIns="0" bIns="21600">
            <a:spAutoFit/>
          </a:bodyPr>
          <a:lstStyle>
            <a:lvl1pPr marL="0" indent="0" algn="l" rtl="0" eaLnBrk="1" fontAlgn="base" hangingPunct="1">
              <a:lnSpc>
                <a:spcPct val="95000"/>
              </a:lnSpc>
              <a:spcBef>
                <a:spcPts val="600"/>
              </a:spcBef>
              <a:spcAft>
                <a:spcPct val="0"/>
              </a:spcAft>
              <a:buClr>
                <a:schemeClr val="accent3"/>
              </a:buClr>
              <a:buSzPct val="75000"/>
              <a:buFont typeface="Wingdings 3" pitchFamily="18" charset="2"/>
              <a:buNone/>
              <a:defRPr sz="2200">
                <a:solidFill>
                  <a:schemeClr val="bg1"/>
                </a:solidFill>
                <a:latin typeface="AU Peto" panose="040C0B07020602020301" pitchFamily="82" charset="0"/>
                <a:ea typeface="AU Peto" panose="040C0B07020602020301" pitchFamily="82" charset="0"/>
                <a:cs typeface="+mn-cs"/>
              </a:defRPr>
            </a:lvl1pPr>
            <a:lvl2pPr marL="324000" indent="-324000" algn="l" rtl="0" eaLnBrk="1" fontAlgn="base" hangingPunct="1">
              <a:lnSpc>
                <a:spcPct val="95000"/>
              </a:lnSpc>
              <a:spcBef>
                <a:spcPts val="600"/>
              </a:spcBef>
              <a:spcAft>
                <a:spcPct val="0"/>
              </a:spcAft>
              <a:buClr>
                <a:schemeClr val="accent3"/>
              </a:buClr>
              <a:buSzPct val="75000"/>
              <a:buFont typeface="Wingdings 3" pitchFamily="18" charset="2"/>
              <a:buChar char="u"/>
              <a:defRPr sz="1600">
                <a:solidFill>
                  <a:srgbClr val="000000"/>
                </a:solidFill>
                <a:latin typeface="+mn-lt"/>
              </a:defRPr>
            </a:lvl2pPr>
            <a:lvl3pPr marL="324000" indent="-324000" algn="l" rtl="0" eaLnBrk="1" fontAlgn="base" hangingPunct="1">
              <a:lnSpc>
                <a:spcPct val="95000"/>
              </a:lnSpc>
              <a:spcBef>
                <a:spcPts val="600"/>
              </a:spcBef>
              <a:spcAft>
                <a:spcPct val="0"/>
              </a:spcAft>
              <a:buClr>
                <a:schemeClr val="accent3"/>
              </a:buClr>
              <a:buSzPct val="75000"/>
              <a:buFont typeface="Wingdings 3" pitchFamily="18" charset="2"/>
              <a:buChar char="u"/>
              <a:defRPr sz="1600">
                <a:solidFill>
                  <a:srgbClr val="000000"/>
                </a:solidFill>
                <a:latin typeface="+mn-lt"/>
              </a:defRPr>
            </a:lvl3pPr>
            <a:lvl4pPr marL="324000" indent="-324000" algn="l" rtl="0" eaLnBrk="1" fontAlgn="base" hangingPunct="1">
              <a:lnSpc>
                <a:spcPct val="95000"/>
              </a:lnSpc>
              <a:spcBef>
                <a:spcPts val="600"/>
              </a:spcBef>
              <a:spcAft>
                <a:spcPct val="0"/>
              </a:spcAft>
              <a:buClr>
                <a:schemeClr val="accent3"/>
              </a:buClr>
              <a:buSzPct val="75000"/>
              <a:buFont typeface="Wingdings 3" pitchFamily="18" charset="2"/>
              <a:buChar char="u"/>
              <a:defRPr sz="1600">
                <a:solidFill>
                  <a:srgbClr val="000000"/>
                </a:solidFill>
                <a:latin typeface="+mn-lt"/>
              </a:defRPr>
            </a:lvl4pPr>
            <a:lvl5pPr marL="324000" indent="-324000" algn="l" rtl="0" eaLnBrk="1" fontAlgn="base" hangingPunct="1">
              <a:lnSpc>
                <a:spcPct val="95000"/>
              </a:lnSpc>
              <a:spcBef>
                <a:spcPts val="600"/>
              </a:spcBef>
              <a:spcAft>
                <a:spcPct val="0"/>
              </a:spcAft>
              <a:buClr>
                <a:schemeClr val="accent3"/>
              </a:buClr>
              <a:buSzPct val="75000"/>
              <a:buFont typeface="Wingdings 3" pitchFamily="18" charset="2"/>
              <a:buChar char="u"/>
              <a:defRPr sz="1600">
                <a:solidFill>
                  <a:srgbClr val="000000"/>
                </a:solidFill>
                <a:latin typeface="+mn-lt"/>
              </a:defRPr>
            </a:lvl5pPr>
            <a:lvl6pPr marL="1352550" indent="-176213" algn="l" rtl="0" eaLnBrk="1" fontAlgn="base" hangingPunct="1">
              <a:lnSpc>
                <a:spcPct val="99000"/>
              </a:lnSpc>
              <a:spcBef>
                <a:spcPct val="20000"/>
              </a:spcBef>
              <a:spcAft>
                <a:spcPct val="0"/>
              </a:spcAft>
              <a:buFont typeface="AU Passata" pitchFamily="34" charset="0"/>
              <a:buChar char="›"/>
              <a:defRPr sz="1600">
                <a:solidFill>
                  <a:schemeClr val="bg2"/>
                </a:solidFill>
                <a:latin typeface="+mn-lt"/>
              </a:defRPr>
            </a:lvl6pPr>
            <a:lvl7pPr marL="1809750" indent="-176213" algn="l" rtl="0" eaLnBrk="1" fontAlgn="base" hangingPunct="1">
              <a:lnSpc>
                <a:spcPct val="99000"/>
              </a:lnSpc>
              <a:spcBef>
                <a:spcPct val="20000"/>
              </a:spcBef>
              <a:spcAft>
                <a:spcPct val="0"/>
              </a:spcAft>
              <a:buFont typeface="AU Passata" pitchFamily="34" charset="0"/>
              <a:buChar char="›"/>
              <a:defRPr sz="1600">
                <a:solidFill>
                  <a:schemeClr val="bg2"/>
                </a:solidFill>
                <a:latin typeface="+mn-lt"/>
              </a:defRPr>
            </a:lvl7pPr>
            <a:lvl8pPr marL="2266950" indent="-176213" algn="l" rtl="0" eaLnBrk="1" fontAlgn="base" hangingPunct="1">
              <a:lnSpc>
                <a:spcPct val="99000"/>
              </a:lnSpc>
              <a:spcBef>
                <a:spcPct val="20000"/>
              </a:spcBef>
              <a:spcAft>
                <a:spcPct val="0"/>
              </a:spcAft>
              <a:buFont typeface="AU Passata" pitchFamily="34" charset="0"/>
              <a:buChar char="›"/>
              <a:defRPr sz="1600">
                <a:solidFill>
                  <a:schemeClr val="bg2"/>
                </a:solidFill>
                <a:latin typeface="+mn-lt"/>
              </a:defRPr>
            </a:lvl8pPr>
            <a:lvl9pPr marL="2724150" indent="-176213" algn="l" rtl="0" eaLnBrk="1" fontAlgn="base" hangingPunct="1">
              <a:lnSpc>
                <a:spcPct val="99000"/>
              </a:lnSpc>
              <a:spcBef>
                <a:spcPct val="20000"/>
              </a:spcBef>
              <a:spcAft>
                <a:spcPct val="0"/>
              </a:spcAft>
              <a:buFont typeface="AU Passata" pitchFamily="34" charset="0"/>
              <a:buChar char="›"/>
              <a:defRPr sz="1600">
                <a:solidFill>
                  <a:schemeClr val="bg2"/>
                </a:solidFill>
                <a:latin typeface="+mn-lt"/>
              </a:defRPr>
            </a:lvl9pPr>
          </a:lstStyle>
          <a:p>
            <a:pPr algn="ctr">
              <a:lnSpc>
                <a:spcPct val="85000"/>
              </a:lnSpc>
            </a:pPr>
            <a:r>
              <a:rPr lang="en-GB" sz="10000" kern="0" err="1">
                <a:solidFill>
                  <a:schemeClr val="bg1"/>
                </a:solidFill>
                <a:latin typeface="AU Peto" panose="040C0B07020602020301" pitchFamily="82" charset="0"/>
              </a:rPr>
              <a:t>versiet</a:t>
            </a:r>
            <a:endParaRPr lang="en-GB" sz="10000">
              <a:solidFill>
                <a:schemeClr val="bg1"/>
              </a:solidFill>
              <a:latin typeface="AU Peto" panose="040C0B07020602020301" pitchFamily="82" charset="0"/>
            </a:endParaRPr>
          </a:p>
        </p:txBody>
      </p:sp>
      <p:sp>
        <p:nvSpPr>
          <p:cNvPr id="8" name="Date Placeholder 4" hidden="1"/>
          <p:cNvSpPr>
            <a:spLocks noGrp="1"/>
          </p:cNvSpPr>
          <p:nvPr>
            <p:ph type="dt" sz="half" idx="10"/>
          </p:nvPr>
        </p:nvSpPr>
        <p:spPr>
          <a:xfrm>
            <a:off x="0" y="7020000"/>
            <a:ext cx="0" cy="0"/>
          </a:xfrm>
        </p:spPr>
        <p:txBody>
          <a:bodyPr/>
          <a:lstStyle/>
          <a:p>
            <a:fld id="{444B4F88-2FE4-4091-8BDC-B30169267050}" type="datetimeFigureOut">
              <a:rPr lang="en-DK" smtClean="0"/>
              <a:t>21/01/2022</a:t>
            </a:fld>
            <a:endParaRPr lang="en-DK"/>
          </a:p>
        </p:txBody>
      </p:sp>
      <p:sp>
        <p:nvSpPr>
          <p:cNvPr id="9" name="Footer Placeholder 6" hidden="1"/>
          <p:cNvSpPr>
            <a:spLocks noGrp="1"/>
          </p:cNvSpPr>
          <p:nvPr>
            <p:ph type="ftr" sz="quarter" idx="11"/>
          </p:nvPr>
        </p:nvSpPr>
        <p:spPr>
          <a:xfrm>
            <a:off x="0" y="7020000"/>
            <a:ext cx="0" cy="0"/>
          </a:xfrm>
        </p:spPr>
        <p:txBody>
          <a:bodyPr/>
          <a:lstStyle/>
          <a:p>
            <a:endParaRPr lang="en-DK"/>
          </a:p>
        </p:txBody>
      </p:sp>
      <p:sp>
        <p:nvSpPr>
          <p:cNvPr id="10" name="Slide Number Placeholder 8" hidden="1"/>
          <p:cNvSpPr>
            <a:spLocks noGrp="1"/>
          </p:cNvSpPr>
          <p:nvPr>
            <p:ph type="sldNum" sz="quarter" idx="12"/>
          </p:nvPr>
        </p:nvSpPr>
        <p:spPr>
          <a:xfrm>
            <a:off x="0" y="7020001"/>
            <a:ext cx="0" cy="426079"/>
          </a:xfrm>
        </p:spPr>
        <p:txBody>
          <a:bodyPr/>
          <a:lstStyle>
            <a:lvl1pPr>
              <a:defRPr sz="100">
                <a:noFill/>
              </a:defRPr>
            </a:lvl1pPr>
          </a:lstStyle>
          <a:p>
            <a:fld id="{77A57C28-2D86-427E-A9BB-9770ACEB4E85}" type="slidenum">
              <a:rPr lang="en-DK" smtClean="0"/>
              <a:t>‹#›</a:t>
            </a:fld>
            <a:endParaRPr lang="en-DK"/>
          </a:p>
        </p:txBody>
      </p:sp>
    </p:spTree>
    <p:extLst>
      <p:ext uri="{BB962C8B-B14F-4D97-AF65-F5344CB8AC3E}">
        <p14:creationId xmlns:p14="http://schemas.microsoft.com/office/powerpoint/2010/main" val="46440430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p:cSld name="End slide Aarhus Universitet">
    <p:bg>
      <p:bgPr>
        <a:solidFill>
          <a:schemeClr val="bg1"/>
        </a:solidFill>
        <a:effectLst/>
      </p:bgPr>
    </p:bg>
    <p:spTree>
      <p:nvGrpSpPr>
        <p:cNvPr id="1" name=""/>
        <p:cNvGrpSpPr/>
        <p:nvPr/>
      </p:nvGrpSpPr>
      <p:grpSpPr>
        <a:xfrm>
          <a:off x="0" y="0"/>
          <a:ext cx="0" cy="0"/>
          <a:chOff x="0" y="0"/>
          <a:chExt cx="0" cy="0"/>
        </a:xfrm>
      </p:grpSpPr>
      <p:sp>
        <p:nvSpPr>
          <p:cNvPr id="8" name="Farvet baggrund"/>
          <p:cNvSpPr/>
          <p:nvPr/>
        </p:nvSpPr>
        <p:spPr>
          <a:xfrm>
            <a:off x="1" y="0"/>
            <a:ext cx="1219200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4799"/>
          </a:p>
        </p:txBody>
      </p:sp>
      <p:sp>
        <p:nvSpPr>
          <p:cNvPr id="5" name="LAN_AUWBreak"/>
          <p:cNvSpPr/>
          <p:nvPr/>
        </p:nvSpPr>
        <p:spPr bwMode="auto">
          <a:xfrm>
            <a:off x="6024182" y="2804401"/>
            <a:ext cx="3076964" cy="1293389"/>
          </a:xfrm>
          <a:prstGeom prst="rect">
            <a:avLst/>
          </a:prstGeom>
          <a:noFill/>
          <a:ln w="1778" cap="flat" cmpd="sng" algn="ctr">
            <a:noFill/>
            <a:prstDash val="solid"/>
            <a:round/>
            <a:headEnd type="none" w="med" len="med"/>
            <a:tailEnd type="none" w="med" len="med"/>
          </a:ln>
          <a:effectLst/>
        </p:spPr>
        <p:txBody>
          <a:bodyPr vert="horz" wrap="none" lIns="0" tIns="183600" rIns="0" bIns="0" numCol="1" rtlCol="0" anchor="t" anchorCtr="0" compatLnSpc="1">
            <a:prstTxWarp prst="textNoShape">
              <a:avLst/>
            </a:prstTxWarp>
            <a:spAutoFit/>
          </a:bodyPr>
          <a:lstStyle/>
          <a:p>
            <a:pPr marL="0" marR="0" indent="0" algn="l" defTabSz="914400" rtl="0" eaLnBrk="1" fontAlgn="base" latinLnBrk="0" hangingPunct="1">
              <a:lnSpc>
                <a:spcPct val="90000"/>
              </a:lnSpc>
              <a:spcBef>
                <a:spcPct val="0"/>
              </a:spcBef>
              <a:spcAft>
                <a:spcPct val="0"/>
              </a:spcAft>
              <a:buClrTx/>
              <a:buSzTx/>
              <a:buFont typeface="AU Passata" pitchFamily="34" charset="0"/>
              <a:buNone/>
              <a:tabLst/>
            </a:pPr>
            <a:r>
              <a:rPr kumimoji="0" lang="en-GB" sz="4000" b="0" i="0" u="none" strike="noStrike" cap="all" normalizeH="0" baseline="0" noProof="1">
                <a:ln>
                  <a:noFill/>
                </a:ln>
                <a:solidFill>
                  <a:schemeClr val="bg1"/>
                </a:solidFill>
                <a:effectLst/>
                <a:latin typeface="AU Passata" pitchFamily="34" charset="0"/>
              </a:rPr>
              <a:t>Aarhus
University</a:t>
            </a:r>
          </a:p>
        </p:txBody>
      </p:sp>
      <p:pic>
        <p:nvPicPr>
          <p:cNvPr id="6" name="Logo white"/>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19133" y="2864711"/>
            <a:ext cx="2228980" cy="1116990"/>
          </a:xfrm>
          <a:prstGeom prst="rect">
            <a:avLst/>
          </a:prstGeom>
        </p:spPr>
      </p:pic>
      <p:sp>
        <p:nvSpPr>
          <p:cNvPr id="7" name="Date Placeholder 4" hidden="1"/>
          <p:cNvSpPr>
            <a:spLocks noGrp="1"/>
          </p:cNvSpPr>
          <p:nvPr>
            <p:ph type="dt" sz="half" idx="10"/>
          </p:nvPr>
        </p:nvSpPr>
        <p:spPr>
          <a:xfrm>
            <a:off x="0" y="7020000"/>
            <a:ext cx="0" cy="0"/>
          </a:xfrm>
        </p:spPr>
        <p:txBody>
          <a:bodyPr/>
          <a:lstStyle/>
          <a:p>
            <a:fld id="{444B4F88-2FE4-4091-8BDC-B30169267050}" type="datetimeFigureOut">
              <a:rPr lang="en-DK" smtClean="0"/>
              <a:t>21/01/2022</a:t>
            </a:fld>
            <a:endParaRPr lang="en-DK"/>
          </a:p>
        </p:txBody>
      </p:sp>
      <p:sp>
        <p:nvSpPr>
          <p:cNvPr id="9" name="Footer Placeholder 6" hidden="1"/>
          <p:cNvSpPr>
            <a:spLocks noGrp="1"/>
          </p:cNvSpPr>
          <p:nvPr>
            <p:ph type="ftr" sz="quarter" idx="11"/>
          </p:nvPr>
        </p:nvSpPr>
        <p:spPr>
          <a:xfrm>
            <a:off x="0" y="7020000"/>
            <a:ext cx="0" cy="0"/>
          </a:xfrm>
        </p:spPr>
        <p:txBody>
          <a:bodyPr/>
          <a:lstStyle/>
          <a:p>
            <a:endParaRPr lang="en-DK"/>
          </a:p>
        </p:txBody>
      </p:sp>
      <p:sp>
        <p:nvSpPr>
          <p:cNvPr id="10" name="Slide Number Placeholder 8" hidden="1"/>
          <p:cNvSpPr>
            <a:spLocks noGrp="1"/>
          </p:cNvSpPr>
          <p:nvPr>
            <p:ph type="sldNum" sz="quarter" idx="12"/>
          </p:nvPr>
        </p:nvSpPr>
        <p:spPr>
          <a:xfrm>
            <a:off x="0" y="7020001"/>
            <a:ext cx="0" cy="426079"/>
          </a:xfrm>
        </p:spPr>
        <p:txBody>
          <a:bodyPr/>
          <a:lstStyle>
            <a:lvl1pPr>
              <a:defRPr sz="100">
                <a:noFill/>
              </a:defRPr>
            </a:lvl1pPr>
          </a:lstStyle>
          <a:p>
            <a:fld id="{77A57C28-2D86-427E-A9BB-9770ACEB4E85}" type="slidenum">
              <a:rPr lang="en-DK" smtClean="0"/>
              <a:t>‹#›</a:t>
            </a:fld>
            <a:endParaRPr lang="en-DK"/>
          </a:p>
        </p:txBody>
      </p:sp>
    </p:spTree>
    <p:extLst>
      <p:ext uri="{BB962C8B-B14F-4D97-AF65-F5344CB8AC3E}">
        <p14:creationId xmlns:p14="http://schemas.microsoft.com/office/powerpoint/2010/main" val="336309813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65A750-8E62-4B00-AEB1-F911FEE55B8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DK"/>
          </a:p>
        </p:txBody>
      </p:sp>
      <p:sp>
        <p:nvSpPr>
          <p:cNvPr id="3" name="Subtitle 2">
            <a:extLst>
              <a:ext uri="{FF2B5EF4-FFF2-40B4-BE49-F238E27FC236}">
                <a16:creationId xmlns:a16="http://schemas.microsoft.com/office/drawing/2014/main" id="{D7BE0DB7-3A1D-477E-ACDB-C1F8637791E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DK"/>
          </a:p>
        </p:txBody>
      </p:sp>
      <p:sp>
        <p:nvSpPr>
          <p:cNvPr id="4" name="Date Placeholder 3">
            <a:extLst>
              <a:ext uri="{FF2B5EF4-FFF2-40B4-BE49-F238E27FC236}">
                <a16:creationId xmlns:a16="http://schemas.microsoft.com/office/drawing/2014/main" id="{9EF618AA-3040-4322-9BEC-4E516660827E}"/>
              </a:ext>
            </a:extLst>
          </p:cNvPr>
          <p:cNvSpPr>
            <a:spLocks noGrp="1"/>
          </p:cNvSpPr>
          <p:nvPr>
            <p:ph type="dt" sz="half" idx="10"/>
          </p:nvPr>
        </p:nvSpPr>
        <p:spPr/>
        <p:txBody>
          <a:bodyPr/>
          <a:lstStyle/>
          <a:p>
            <a:fld id="{444B4F88-2FE4-4091-8BDC-B30169267050}" type="datetimeFigureOut">
              <a:rPr lang="en-DK" smtClean="0"/>
              <a:t>21/01/2022</a:t>
            </a:fld>
            <a:endParaRPr lang="en-DK"/>
          </a:p>
        </p:txBody>
      </p:sp>
      <p:sp>
        <p:nvSpPr>
          <p:cNvPr id="5" name="Footer Placeholder 4">
            <a:extLst>
              <a:ext uri="{FF2B5EF4-FFF2-40B4-BE49-F238E27FC236}">
                <a16:creationId xmlns:a16="http://schemas.microsoft.com/office/drawing/2014/main" id="{44819ED4-9BA5-49DB-8E75-848D980E8552}"/>
              </a:ext>
            </a:extLst>
          </p:cNvPr>
          <p:cNvSpPr>
            <a:spLocks noGrp="1"/>
          </p:cNvSpPr>
          <p:nvPr>
            <p:ph type="ftr" sz="quarter" idx="11"/>
          </p:nvPr>
        </p:nvSpPr>
        <p:spPr/>
        <p:txBody>
          <a:bodyPr/>
          <a:lstStyle/>
          <a:p>
            <a:endParaRPr lang="en-DK"/>
          </a:p>
        </p:txBody>
      </p:sp>
      <p:sp>
        <p:nvSpPr>
          <p:cNvPr id="6" name="Slide Number Placeholder 5">
            <a:extLst>
              <a:ext uri="{FF2B5EF4-FFF2-40B4-BE49-F238E27FC236}">
                <a16:creationId xmlns:a16="http://schemas.microsoft.com/office/drawing/2014/main" id="{A066E3D5-21C3-4FEB-B038-6382B16EF34D}"/>
              </a:ext>
            </a:extLst>
          </p:cNvPr>
          <p:cNvSpPr>
            <a:spLocks noGrp="1"/>
          </p:cNvSpPr>
          <p:nvPr>
            <p:ph type="sldNum" sz="quarter" idx="12"/>
          </p:nvPr>
        </p:nvSpPr>
        <p:spPr/>
        <p:txBody>
          <a:bodyPr/>
          <a:lstStyle/>
          <a:p>
            <a:fld id="{77A57C28-2D86-427E-A9BB-9770ACEB4E85}" type="slidenum">
              <a:rPr lang="en-DK" smtClean="0"/>
              <a:t>‹#›</a:t>
            </a:fld>
            <a:endParaRPr lang="en-DK"/>
          </a:p>
        </p:txBody>
      </p:sp>
    </p:spTree>
    <p:extLst>
      <p:ext uri="{BB962C8B-B14F-4D97-AF65-F5344CB8AC3E}">
        <p14:creationId xmlns:p14="http://schemas.microsoft.com/office/powerpoint/2010/main" val="318386138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B2B756-4952-4980-AF36-C9AD36D31E19}"/>
              </a:ext>
            </a:extLst>
          </p:cNvPr>
          <p:cNvSpPr>
            <a:spLocks noGrp="1"/>
          </p:cNvSpPr>
          <p:nvPr>
            <p:ph type="title"/>
          </p:nvPr>
        </p:nvSpPr>
        <p:spPr/>
        <p:txBody>
          <a:bodyPr/>
          <a:lstStyle/>
          <a:p>
            <a:r>
              <a:rPr lang="en-US"/>
              <a:t>Click to edit Master title style</a:t>
            </a:r>
            <a:endParaRPr lang="en-DK"/>
          </a:p>
        </p:txBody>
      </p:sp>
      <p:sp>
        <p:nvSpPr>
          <p:cNvPr id="3" name="Content Placeholder 2">
            <a:extLst>
              <a:ext uri="{FF2B5EF4-FFF2-40B4-BE49-F238E27FC236}">
                <a16:creationId xmlns:a16="http://schemas.microsoft.com/office/drawing/2014/main" id="{18E52A1E-359A-4794-B738-9F38368C7E0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K"/>
          </a:p>
        </p:txBody>
      </p:sp>
      <p:sp>
        <p:nvSpPr>
          <p:cNvPr id="4" name="Date Placeholder 3">
            <a:extLst>
              <a:ext uri="{FF2B5EF4-FFF2-40B4-BE49-F238E27FC236}">
                <a16:creationId xmlns:a16="http://schemas.microsoft.com/office/drawing/2014/main" id="{C1CE3300-E243-46C0-B803-DD764AB6BCEB}"/>
              </a:ext>
            </a:extLst>
          </p:cNvPr>
          <p:cNvSpPr>
            <a:spLocks noGrp="1"/>
          </p:cNvSpPr>
          <p:nvPr>
            <p:ph type="dt" sz="half" idx="10"/>
          </p:nvPr>
        </p:nvSpPr>
        <p:spPr/>
        <p:txBody>
          <a:bodyPr/>
          <a:lstStyle/>
          <a:p>
            <a:fld id="{444B4F88-2FE4-4091-8BDC-B30169267050}" type="datetimeFigureOut">
              <a:rPr lang="en-DK" smtClean="0"/>
              <a:t>21/01/2022</a:t>
            </a:fld>
            <a:endParaRPr lang="en-DK"/>
          </a:p>
        </p:txBody>
      </p:sp>
      <p:sp>
        <p:nvSpPr>
          <p:cNvPr id="5" name="Footer Placeholder 4">
            <a:extLst>
              <a:ext uri="{FF2B5EF4-FFF2-40B4-BE49-F238E27FC236}">
                <a16:creationId xmlns:a16="http://schemas.microsoft.com/office/drawing/2014/main" id="{E04654D9-FAF5-4668-AC9E-BA9027D49010}"/>
              </a:ext>
            </a:extLst>
          </p:cNvPr>
          <p:cNvSpPr>
            <a:spLocks noGrp="1"/>
          </p:cNvSpPr>
          <p:nvPr>
            <p:ph type="ftr" sz="quarter" idx="11"/>
          </p:nvPr>
        </p:nvSpPr>
        <p:spPr/>
        <p:txBody>
          <a:bodyPr/>
          <a:lstStyle/>
          <a:p>
            <a:endParaRPr lang="en-DK"/>
          </a:p>
        </p:txBody>
      </p:sp>
      <p:sp>
        <p:nvSpPr>
          <p:cNvPr id="6" name="Slide Number Placeholder 5">
            <a:extLst>
              <a:ext uri="{FF2B5EF4-FFF2-40B4-BE49-F238E27FC236}">
                <a16:creationId xmlns:a16="http://schemas.microsoft.com/office/drawing/2014/main" id="{AA4AFD64-7FF5-4B52-83BE-CF1F9CCA13B8}"/>
              </a:ext>
            </a:extLst>
          </p:cNvPr>
          <p:cNvSpPr>
            <a:spLocks noGrp="1"/>
          </p:cNvSpPr>
          <p:nvPr>
            <p:ph type="sldNum" sz="quarter" idx="12"/>
          </p:nvPr>
        </p:nvSpPr>
        <p:spPr/>
        <p:txBody>
          <a:bodyPr/>
          <a:lstStyle/>
          <a:p>
            <a:fld id="{77A57C28-2D86-427E-A9BB-9770ACEB4E85}" type="slidenum">
              <a:rPr lang="en-DK" smtClean="0"/>
              <a:t>‹#›</a:t>
            </a:fld>
            <a:endParaRPr lang="en-DK"/>
          </a:p>
        </p:txBody>
      </p:sp>
    </p:spTree>
    <p:extLst>
      <p:ext uri="{BB962C8B-B14F-4D97-AF65-F5344CB8AC3E}">
        <p14:creationId xmlns:p14="http://schemas.microsoft.com/office/powerpoint/2010/main" val="7107129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One line title and bullet text">
    <p:spTree>
      <p:nvGrpSpPr>
        <p:cNvPr id="1" name=""/>
        <p:cNvGrpSpPr/>
        <p:nvPr/>
      </p:nvGrpSpPr>
      <p:grpSpPr>
        <a:xfrm>
          <a:off x="0" y="0"/>
          <a:ext cx="0" cy="0"/>
          <a:chOff x="0" y="0"/>
          <a:chExt cx="0" cy="0"/>
        </a:xfrm>
      </p:grpSpPr>
      <p:sp>
        <p:nvSpPr>
          <p:cNvPr id="5" name="Hvid baggrund"/>
          <p:cNvSpPr/>
          <p:nvPr/>
        </p:nvSpPr>
        <p:spPr bwMode="auto">
          <a:xfrm>
            <a:off x="0" y="-1"/>
            <a:ext cx="12196376" cy="5894387"/>
          </a:xfrm>
          <a:prstGeom prst="rect">
            <a:avLst/>
          </a:prstGeom>
          <a:solidFill>
            <a:schemeClr val="bg1"/>
          </a:solidFill>
          <a:ln w="1778"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l" defTabSz="914400" rtl="0" eaLnBrk="1" fontAlgn="base" latinLnBrk="0" hangingPunct="1">
              <a:lnSpc>
                <a:spcPct val="95000"/>
              </a:lnSpc>
              <a:spcBef>
                <a:spcPct val="0"/>
              </a:spcBef>
              <a:spcAft>
                <a:spcPct val="0"/>
              </a:spcAft>
              <a:buClrTx/>
              <a:buSzTx/>
              <a:buFont typeface="AU Passata" pitchFamily="34" charset="0"/>
              <a:buNone/>
              <a:tabLst/>
            </a:pPr>
            <a:endParaRPr kumimoji="0" lang="en-GB" sz="1600" b="0" i="0" u="none" strike="noStrike" cap="none" normalizeH="0" baseline="0" err="1">
              <a:ln>
                <a:noFill/>
              </a:ln>
              <a:solidFill>
                <a:schemeClr val="bg1"/>
              </a:solidFill>
              <a:effectLst/>
              <a:latin typeface="AU Passata" pitchFamily="34" charset="0"/>
            </a:endParaRPr>
          </a:p>
        </p:txBody>
      </p:sp>
      <p:sp>
        <p:nvSpPr>
          <p:cNvPr id="16" name="Black Rectangle"/>
          <p:cNvSpPr/>
          <p:nvPr/>
        </p:nvSpPr>
        <p:spPr>
          <a:xfrm>
            <a:off x="990258" y="1045684"/>
            <a:ext cx="648000" cy="480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4799"/>
          </a:p>
          <a:p>
            <a:pPr algn="ctr"/>
            <a:endParaRPr lang="en-GB" sz="4799"/>
          </a:p>
        </p:txBody>
      </p:sp>
      <p:sp>
        <p:nvSpPr>
          <p:cNvPr id="4" name="Title 1"/>
          <p:cNvSpPr>
            <a:spLocks noGrp="1"/>
          </p:cNvSpPr>
          <p:nvPr>
            <p:ph type="title"/>
          </p:nvPr>
        </p:nvSpPr>
        <p:spPr>
          <a:xfrm>
            <a:off x="315995" y="228628"/>
            <a:ext cx="11559010" cy="752101"/>
          </a:xfrm>
        </p:spPr>
        <p:txBody>
          <a:bodyPr anchor="t" anchorCtr="0"/>
          <a:lstStyle/>
          <a:p>
            <a:r>
              <a:rPr lang="en-US"/>
              <a:t>Click to edit Master title style</a:t>
            </a:r>
            <a:endParaRPr lang="en-GB"/>
          </a:p>
        </p:txBody>
      </p:sp>
      <p:sp>
        <p:nvSpPr>
          <p:cNvPr id="3" name="Content Placeholder 2"/>
          <p:cNvSpPr>
            <a:spLocks noGrp="1"/>
          </p:cNvSpPr>
          <p:nvPr>
            <p:ph idx="1"/>
          </p:nvPr>
        </p:nvSpPr>
        <p:spPr>
          <a:xfrm>
            <a:off x="986095" y="1373021"/>
            <a:ext cx="10222987" cy="4521366"/>
          </a:xfrm>
        </p:spPr>
        <p:txBody>
          <a:bodyPr/>
          <a:lstStyle>
            <a:lvl1pPr marL="0" indent="0">
              <a:buFont typeface="Calibri" panose="020F0502020204030204" pitchFamily="34" charset="0"/>
              <a:buChar cha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8" name="TextBox 17"/>
          <p:cNvSpPr txBox="1"/>
          <p:nvPr/>
        </p:nvSpPr>
        <p:spPr>
          <a:xfrm>
            <a:off x="-1974112" y="340162"/>
            <a:ext cx="1826368" cy="307777"/>
          </a:xfrm>
          <a:prstGeom prst="rect">
            <a:avLst/>
          </a:prstGeom>
          <a:noFill/>
        </p:spPr>
        <p:txBody>
          <a:bodyPr wrap="square" lIns="0" tIns="0" rIns="0" bIns="0" rtlCol="0">
            <a:spAutoFit/>
          </a:bodyPr>
          <a:lstStyle/>
          <a:p>
            <a:pPr algn="r">
              <a:lnSpc>
                <a:spcPct val="100000"/>
              </a:lnSpc>
            </a:pPr>
            <a:r>
              <a:rPr lang="en-GB" sz="1000" noProof="1">
                <a:solidFill>
                  <a:schemeClr val="tx1">
                    <a:lumMod val="75000"/>
                    <a:lumOff val="25000"/>
                  </a:schemeClr>
                </a:solidFill>
              </a:rPr>
              <a:t>Overskrift én linje</a:t>
            </a:r>
            <a:endParaRPr lang="en-GB" sz="1800"/>
          </a:p>
          <a:p>
            <a:pPr algn="r">
              <a:lnSpc>
                <a:spcPct val="100000"/>
              </a:lnSpc>
            </a:pPr>
            <a:r>
              <a:rPr lang="en-GB" sz="1000" noProof="1">
                <a:solidFill>
                  <a:schemeClr val="tx1">
                    <a:lumMod val="75000"/>
                    <a:lumOff val="25000"/>
                  </a:schemeClr>
                </a:solidFill>
              </a:rPr>
              <a:t>Light eller AU Passata Bold</a:t>
            </a:r>
            <a:endParaRPr lang="en-GB" sz="4799"/>
          </a:p>
        </p:txBody>
      </p:sp>
      <p:sp>
        <p:nvSpPr>
          <p:cNvPr id="9" name="Slide Number Placeholder 8"/>
          <p:cNvSpPr>
            <a:spLocks noGrp="1"/>
          </p:cNvSpPr>
          <p:nvPr>
            <p:ph type="sldNum" sz="quarter" idx="12"/>
          </p:nvPr>
        </p:nvSpPr>
        <p:spPr>
          <a:xfrm>
            <a:off x="11811068" y="6581497"/>
            <a:ext cx="252066" cy="135871"/>
          </a:xfrm>
        </p:spPr>
        <p:txBody>
          <a:bodyPr/>
          <a:lstStyle/>
          <a:p>
            <a:fld id="{77A57C28-2D86-427E-A9BB-9770ACEB4E85}" type="slidenum">
              <a:rPr lang="en-DK" smtClean="0"/>
              <a:t>‹#›</a:t>
            </a:fld>
            <a:endParaRPr lang="en-DK"/>
          </a:p>
        </p:txBody>
      </p:sp>
      <p:sp>
        <p:nvSpPr>
          <p:cNvPr id="7" name="Date Placeholder 6" hidden="1"/>
          <p:cNvSpPr>
            <a:spLocks noGrp="1"/>
          </p:cNvSpPr>
          <p:nvPr>
            <p:ph type="dt" sz="half" idx="10"/>
          </p:nvPr>
        </p:nvSpPr>
        <p:spPr/>
        <p:txBody>
          <a:bodyPr/>
          <a:lstStyle/>
          <a:p>
            <a:fld id="{444B4F88-2FE4-4091-8BDC-B30169267050}" type="datetimeFigureOut">
              <a:rPr lang="en-DK" smtClean="0"/>
              <a:t>21/01/2022</a:t>
            </a:fld>
            <a:endParaRPr lang="en-DK"/>
          </a:p>
        </p:txBody>
      </p:sp>
      <p:sp>
        <p:nvSpPr>
          <p:cNvPr id="8" name="Footer Placeholder 7" hidden="1"/>
          <p:cNvSpPr>
            <a:spLocks noGrp="1"/>
          </p:cNvSpPr>
          <p:nvPr>
            <p:ph type="ftr" sz="quarter" idx="11"/>
          </p:nvPr>
        </p:nvSpPr>
        <p:spPr/>
        <p:txBody>
          <a:bodyPr/>
          <a:lstStyle/>
          <a:p>
            <a:endParaRPr lang="en-DK"/>
          </a:p>
        </p:txBody>
      </p:sp>
    </p:spTree>
    <p:extLst>
      <p:ext uri="{BB962C8B-B14F-4D97-AF65-F5344CB8AC3E}">
        <p14:creationId xmlns:p14="http://schemas.microsoft.com/office/powerpoint/2010/main" val="4252758688"/>
      </p:ext>
    </p:extLst>
  </p:cSld>
  <p:clrMapOvr>
    <a:masterClrMapping/>
  </p:clrMapOvr>
  <p:extLst>
    <p:ext uri="{DCECCB84-F9BA-43D5-87BE-67443E8EF086}">
      <p15:sldGuideLst xmlns:p15="http://schemas.microsoft.com/office/powerpoint/2012/main">
        <p15:guide id="1" orient="horz" pos="865">
          <p15:clr>
            <a:srgbClr val="00000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ext and picture">
    <p:spTree>
      <p:nvGrpSpPr>
        <p:cNvPr id="1" name=""/>
        <p:cNvGrpSpPr/>
        <p:nvPr/>
      </p:nvGrpSpPr>
      <p:grpSpPr>
        <a:xfrm>
          <a:off x="0" y="0"/>
          <a:ext cx="0" cy="0"/>
          <a:chOff x="0" y="0"/>
          <a:chExt cx="0" cy="0"/>
        </a:xfrm>
      </p:grpSpPr>
      <p:sp>
        <p:nvSpPr>
          <p:cNvPr id="14" name="Hvid baggrund"/>
          <p:cNvSpPr/>
          <p:nvPr/>
        </p:nvSpPr>
        <p:spPr bwMode="auto">
          <a:xfrm>
            <a:off x="0" y="0"/>
            <a:ext cx="12196376" cy="5911200"/>
          </a:xfrm>
          <a:prstGeom prst="rect">
            <a:avLst/>
          </a:prstGeom>
          <a:solidFill>
            <a:schemeClr val="bg1"/>
          </a:solidFill>
          <a:ln w="1778"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l" defTabSz="914400" rtl="0" eaLnBrk="1" fontAlgn="base" latinLnBrk="0" hangingPunct="1">
              <a:lnSpc>
                <a:spcPct val="95000"/>
              </a:lnSpc>
              <a:spcBef>
                <a:spcPct val="0"/>
              </a:spcBef>
              <a:spcAft>
                <a:spcPct val="0"/>
              </a:spcAft>
              <a:buClrTx/>
              <a:buSzTx/>
              <a:buFont typeface="AU Passata" pitchFamily="34" charset="0"/>
              <a:buNone/>
              <a:tabLst/>
            </a:pPr>
            <a:endParaRPr kumimoji="0" lang="en-GB" sz="1600" b="0" i="0" u="none" strike="noStrike" cap="none" normalizeH="0" baseline="0" err="1">
              <a:ln>
                <a:noFill/>
              </a:ln>
              <a:solidFill>
                <a:schemeClr val="bg1"/>
              </a:solidFill>
              <a:effectLst/>
              <a:latin typeface="AU Passata" pitchFamily="34" charset="0"/>
            </a:endParaRPr>
          </a:p>
        </p:txBody>
      </p:sp>
      <p:sp>
        <p:nvSpPr>
          <p:cNvPr id="15" name="Black Rectangle"/>
          <p:cNvSpPr/>
          <p:nvPr/>
        </p:nvSpPr>
        <p:spPr>
          <a:xfrm>
            <a:off x="990258" y="1045684"/>
            <a:ext cx="648000" cy="480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4799"/>
          </a:p>
          <a:p>
            <a:pPr algn="ctr"/>
            <a:endParaRPr lang="en-GB" sz="4799"/>
          </a:p>
        </p:txBody>
      </p:sp>
      <p:sp>
        <p:nvSpPr>
          <p:cNvPr id="2" name="Title 1"/>
          <p:cNvSpPr>
            <a:spLocks noGrp="1"/>
          </p:cNvSpPr>
          <p:nvPr>
            <p:ph type="title" hasCustomPrompt="1"/>
          </p:nvPr>
        </p:nvSpPr>
        <p:spPr>
          <a:xfrm>
            <a:off x="316883" y="230400"/>
            <a:ext cx="5645733" cy="752400"/>
          </a:xfrm>
        </p:spPr>
        <p:txBody>
          <a:bodyPr anchor="t" anchorCtr="0"/>
          <a:lstStyle>
            <a:lvl1pPr>
              <a:defRPr/>
            </a:lvl1pPr>
          </a:lstStyle>
          <a:p>
            <a:r>
              <a:rPr lang="en-GB"/>
              <a:t>Insert title</a:t>
            </a:r>
          </a:p>
        </p:txBody>
      </p:sp>
      <p:sp>
        <p:nvSpPr>
          <p:cNvPr id="10" name="Text Placeholder 2"/>
          <p:cNvSpPr>
            <a:spLocks noGrp="1"/>
          </p:cNvSpPr>
          <p:nvPr>
            <p:ph type="body" sz="quarter" idx="14"/>
          </p:nvPr>
        </p:nvSpPr>
        <p:spPr>
          <a:xfrm>
            <a:off x="986095" y="1371600"/>
            <a:ext cx="4976521" cy="4525964"/>
          </a:xfrm>
        </p:spPr>
        <p:txBody>
          <a:bodyPr/>
          <a:lstStyle>
            <a:lvl1pPr marL="0" indent="0">
              <a:buFont typeface="Calibri" panose="020F0502020204030204" pitchFamily="34" charset="0"/>
              <a:buChar cha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Picture Placeholder 3"/>
          <p:cNvSpPr>
            <a:spLocks noGrp="1"/>
          </p:cNvSpPr>
          <p:nvPr>
            <p:ph type="pic" sz="quarter" idx="13" hasCustomPrompt="1"/>
          </p:nvPr>
        </p:nvSpPr>
        <p:spPr>
          <a:xfrm>
            <a:off x="6231821" y="315913"/>
            <a:ext cx="5645580" cy="5581650"/>
          </a:xfrm>
        </p:spPr>
        <p:txBody>
          <a:bodyPr/>
          <a:lstStyle>
            <a:lvl1pPr marL="0" indent="0">
              <a:buNone/>
              <a:defRPr b="0"/>
            </a:lvl1pPr>
          </a:lstStyle>
          <a:p>
            <a:r>
              <a:rPr lang="en-GB"/>
              <a:t>Click here and add image via Templafy Image Library</a:t>
            </a:r>
          </a:p>
        </p:txBody>
      </p:sp>
      <p:sp>
        <p:nvSpPr>
          <p:cNvPr id="9" name="TextBox 8"/>
          <p:cNvSpPr txBox="1"/>
          <p:nvPr/>
        </p:nvSpPr>
        <p:spPr>
          <a:xfrm>
            <a:off x="-1974112" y="340162"/>
            <a:ext cx="1826368" cy="307777"/>
          </a:xfrm>
          <a:prstGeom prst="rect">
            <a:avLst/>
          </a:prstGeom>
          <a:noFill/>
        </p:spPr>
        <p:txBody>
          <a:bodyPr wrap="square" lIns="0" tIns="0" rIns="0" bIns="0" rtlCol="0">
            <a:spAutoFit/>
          </a:bodyPr>
          <a:lstStyle/>
          <a:p>
            <a:pPr algn="r">
              <a:lnSpc>
                <a:spcPct val="100000"/>
              </a:lnSpc>
            </a:pPr>
            <a:r>
              <a:rPr lang="en-GB" sz="1000" noProof="1">
                <a:solidFill>
                  <a:schemeClr val="tx1">
                    <a:lumMod val="75000"/>
                    <a:lumOff val="25000"/>
                  </a:schemeClr>
                </a:solidFill>
              </a:rPr>
              <a:t>Overskrift én linje</a:t>
            </a:r>
            <a:endParaRPr lang="en-GB" sz="1800"/>
          </a:p>
          <a:p>
            <a:pPr algn="r">
              <a:lnSpc>
                <a:spcPct val="100000"/>
              </a:lnSpc>
            </a:pPr>
            <a:r>
              <a:rPr lang="en-GB" sz="1000" noProof="1">
                <a:solidFill>
                  <a:schemeClr val="tx1">
                    <a:lumMod val="75000"/>
                    <a:lumOff val="25000"/>
                  </a:schemeClr>
                </a:solidFill>
              </a:rPr>
              <a:t>Light eller AU Passata Bold</a:t>
            </a:r>
            <a:endParaRPr lang="en-GB" sz="4799"/>
          </a:p>
        </p:txBody>
      </p:sp>
      <p:sp>
        <p:nvSpPr>
          <p:cNvPr id="8" name="Slide Number Placeholder 7"/>
          <p:cNvSpPr>
            <a:spLocks noGrp="1"/>
          </p:cNvSpPr>
          <p:nvPr>
            <p:ph type="sldNum" sz="quarter" idx="17"/>
          </p:nvPr>
        </p:nvSpPr>
        <p:spPr>
          <a:xfrm>
            <a:off x="11811068" y="6581497"/>
            <a:ext cx="252066" cy="135871"/>
          </a:xfrm>
        </p:spPr>
        <p:txBody>
          <a:bodyPr/>
          <a:lstStyle/>
          <a:p>
            <a:fld id="{77A57C28-2D86-427E-A9BB-9770ACEB4E85}" type="slidenum">
              <a:rPr lang="en-DK" smtClean="0"/>
              <a:t>‹#›</a:t>
            </a:fld>
            <a:endParaRPr lang="en-DK"/>
          </a:p>
        </p:txBody>
      </p:sp>
      <p:sp>
        <p:nvSpPr>
          <p:cNvPr id="5" name="Date Placeholder 4" hidden="1"/>
          <p:cNvSpPr>
            <a:spLocks noGrp="1"/>
          </p:cNvSpPr>
          <p:nvPr>
            <p:ph type="dt" sz="half" idx="15"/>
          </p:nvPr>
        </p:nvSpPr>
        <p:spPr/>
        <p:txBody>
          <a:bodyPr/>
          <a:lstStyle/>
          <a:p>
            <a:fld id="{444B4F88-2FE4-4091-8BDC-B30169267050}" type="datetimeFigureOut">
              <a:rPr lang="en-DK" smtClean="0"/>
              <a:t>21/01/2022</a:t>
            </a:fld>
            <a:endParaRPr lang="en-DK"/>
          </a:p>
        </p:txBody>
      </p:sp>
      <p:sp>
        <p:nvSpPr>
          <p:cNvPr id="6" name="Footer Placeholder 5" hidden="1"/>
          <p:cNvSpPr>
            <a:spLocks noGrp="1"/>
          </p:cNvSpPr>
          <p:nvPr>
            <p:ph type="ftr" sz="quarter" idx="16"/>
          </p:nvPr>
        </p:nvSpPr>
        <p:spPr/>
        <p:txBody>
          <a:bodyPr/>
          <a:lstStyle/>
          <a:p>
            <a:endParaRPr lang="en-DK"/>
          </a:p>
        </p:txBody>
      </p:sp>
    </p:spTree>
    <p:extLst>
      <p:ext uri="{BB962C8B-B14F-4D97-AF65-F5344CB8AC3E}">
        <p14:creationId xmlns:p14="http://schemas.microsoft.com/office/powerpoint/2010/main" val="365246155"/>
      </p:ext>
    </p:extLst>
  </p:cSld>
  <p:clrMapOvr>
    <a:masterClrMapping/>
  </p:clrMapOvr>
  <p:extLst>
    <p:ext uri="{DCECCB84-F9BA-43D5-87BE-67443E8EF086}">
      <p15:sldGuideLst xmlns:p15="http://schemas.microsoft.com/office/powerpoint/2012/main">
        <p15:guide id="1" pos="3924">
          <p15:clr>
            <a:srgbClr val="A4A3A4"/>
          </p15:clr>
        </p15:guide>
        <p15:guide id="2" pos="3755">
          <p15:clr>
            <a:srgbClr val="A4A3A4"/>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Personal information">
    <p:spTree>
      <p:nvGrpSpPr>
        <p:cNvPr id="1" name=""/>
        <p:cNvGrpSpPr/>
        <p:nvPr/>
      </p:nvGrpSpPr>
      <p:grpSpPr>
        <a:xfrm>
          <a:off x="0" y="0"/>
          <a:ext cx="0" cy="0"/>
          <a:chOff x="0" y="0"/>
          <a:chExt cx="0" cy="0"/>
        </a:xfrm>
      </p:grpSpPr>
      <p:sp>
        <p:nvSpPr>
          <p:cNvPr id="14" name="Hvid baggrund"/>
          <p:cNvSpPr/>
          <p:nvPr/>
        </p:nvSpPr>
        <p:spPr bwMode="auto">
          <a:xfrm>
            <a:off x="0" y="1"/>
            <a:ext cx="12196376" cy="5911011"/>
          </a:xfrm>
          <a:prstGeom prst="rect">
            <a:avLst/>
          </a:prstGeom>
          <a:solidFill>
            <a:schemeClr val="bg1"/>
          </a:solidFill>
          <a:ln w="1778"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l" defTabSz="914400" rtl="0" eaLnBrk="1" fontAlgn="base" latinLnBrk="0" hangingPunct="1">
              <a:lnSpc>
                <a:spcPct val="95000"/>
              </a:lnSpc>
              <a:spcBef>
                <a:spcPct val="0"/>
              </a:spcBef>
              <a:spcAft>
                <a:spcPct val="0"/>
              </a:spcAft>
              <a:buClrTx/>
              <a:buSzTx/>
              <a:buFont typeface="AU Passata" pitchFamily="34" charset="0"/>
              <a:buNone/>
              <a:tabLst/>
            </a:pPr>
            <a:endParaRPr kumimoji="0" lang="en-GB" sz="1600" b="0" i="0" u="none" strike="noStrike" cap="none" normalizeH="0" baseline="0" err="1">
              <a:ln>
                <a:noFill/>
              </a:ln>
              <a:solidFill>
                <a:schemeClr val="bg1"/>
              </a:solidFill>
              <a:effectLst/>
              <a:latin typeface="AU Passata" pitchFamily="34" charset="0"/>
            </a:endParaRPr>
          </a:p>
        </p:txBody>
      </p:sp>
      <p:sp>
        <p:nvSpPr>
          <p:cNvPr id="15" name="Black Rectangle"/>
          <p:cNvSpPr/>
          <p:nvPr/>
        </p:nvSpPr>
        <p:spPr>
          <a:xfrm>
            <a:off x="1001336" y="2694542"/>
            <a:ext cx="648000" cy="480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4799"/>
          </a:p>
          <a:p>
            <a:pPr algn="ctr"/>
            <a:endParaRPr lang="en-GB" sz="4799"/>
          </a:p>
        </p:txBody>
      </p:sp>
      <p:sp>
        <p:nvSpPr>
          <p:cNvPr id="2" name="Title 1"/>
          <p:cNvSpPr>
            <a:spLocks noGrp="1"/>
          </p:cNvSpPr>
          <p:nvPr>
            <p:ph type="title"/>
          </p:nvPr>
        </p:nvSpPr>
        <p:spPr>
          <a:xfrm>
            <a:off x="986095" y="1484784"/>
            <a:ext cx="4976521" cy="971980"/>
          </a:xfrm>
        </p:spPr>
        <p:txBody>
          <a:bodyPr anchor="b" anchorCtr="0"/>
          <a:lstStyle>
            <a:lvl1pPr>
              <a:lnSpc>
                <a:spcPct val="95000"/>
              </a:lnSpc>
              <a:defRPr sz="3000">
                <a:latin typeface="+mn-lt"/>
              </a:defRPr>
            </a:lvl1pPr>
          </a:lstStyle>
          <a:p>
            <a:r>
              <a:rPr lang="en-US"/>
              <a:t>Click to edit Master title style</a:t>
            </a:r>
            <a:endParaRPr lang="en-GB"/>
          </a:p>
        </p:txBody>
      </p:sp>
      <p:sp>
        <p:nvSpPr>
          <p:cNvPr id="10" name="Text Placeholder 2"/>
          <p:cNvSpPr>
            <a:spLocks noGrp="1"/>
          </p:cNvSpPr>
          <p:nvPr>
            <p:ph type="body" sz="quarter" idx="14"/>
          </p:nvPr>
        </p:nvSpPr>
        <p:spPr>
          <a:xfrm>
            <a:off x="986095" y="3010711"/>
            <a:ext cx="4976521" cy="1858449"/>
          </a:xfrm>
        </p:spPr>
        <p:txBody>
          <a:bodyPr/>
          <a:lstStyle>
            <a:lvl1pPr marL="0" indent="0">
              <a:buFont typeface="Calibri" panose="020F0502020204030204" pitchFamily="34" charset="0"/>
              <a:buChar char="​"/>
              <a:defRPr/>
            </a:lvl1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Picture Placeholder 3"/>
          <p:cNvSpPr>
            <a:spLocks noGrp="1"/>
          </p:cNvSpPr>
          <p:nvPr>
            <p:ph type="pic" sz="quarter" idx="13" hasCustomPrompt="1"/>
          </p:nvPr>
        </p:nvSpPr>
        <p:spPr>
          <a:xfrm>
            <a:off x="6233223" y="315913"/>
            <a:ext cx="5646270" cy="5583600"/>
          </a:xfrm>
        </p:spPr>
        <p:txBody>
          <a:bodyPr/>
          <a:lstStyle>
            <a:lvl1pPr marL="0" indent="0">
              <a:buNone/>
              <a:defRPr b="0"/>
            </a:lvl1pPr>
          </a:lstStyle>
          <a:p>
            <a:r>
              <a:rPr lang="en-GB"/>
              <a:t>Click here and add image via Templafy Image Library</a:t>
            </a:r>
          </a:p>
        </p:txBody>
      </p:sp>
      <p:sp>
        <p:nvSpPr>
          <p:cNvPr id="9" name="TextBox 8"/>
          <p:cNvSpPr txBox="1"/>
          <p:nvPr/>
        </p:nvSpPr>
        <p:spPr>
          <a:xfrm>
            <a:off x="-1974112" y="1780882"/>
            <a:ext cx="1826368" cy="153888"/>
          </a:xfrm>
          <a:prstGeom prst="rect">
            <a:avLst/>
          </a:prstGeom>
          <a:noFill/>
        </p:spPr>
        <p:txBody>
          <a:bodyPr wrap="square" lIns="0" tIns="0" rIns="0" bIns="0" rtlCol="0">
            <a:spAutoFit/>
          </a:bodyPr>
          <a:lstStyle/>
          <a:p>
            <a:pPr algn="r">
              <a:lnSpc>
                <a:spcPct val="100000"/>
              </a:lnSpc>
            </a:pPr>
            <a:r>
              <a:rPr lang="en-GB" sz="1000" noProof="1">
                <a:solidFill>
                  <a:schemeClr val="tx1">
                    <a:lumMod val="75000"/>
                    <a:lumOff val="25000"/>
                  </a:schemeClr>
                </a:solidFill>
              </a:rPr>
              <a:t>Overskrift to</a:t>
            </a:r>
            <a:r>
              <a:rPr lang="en-GB" sz="1000" baseline="0" noProof="1">
                <a:solidFill>
                  <a:schemeClr val="tx1">
                    <a:lumMod val="75000"/>
                    <a:lumOff val="25000"/>
                  </a:schemeClr>
                </a:solidFill>
              </a:rPr>
              <a:t> linjer</a:t>
            </a:r>
            <a:endParaRPr lang="en-GB" sz="1800"/>
          </a:p>
        </p:txBody>
      </p:sp>
      <p:sp>
        <p:nvSpPr>
          <p:cNvPr id="8" name="Slide Number Placeholder 7"/>
          <p:cNvSpPr>
            <a:spLocks noGrp="1"/>
          </p:cNvSpPr>
          <p:nvPr>
            <p:ph type="sldNum" sz="quarter" idx="17"/>
          </p:nvPr>
        </p:nvSpPr>
        <p:spPr>
          <a:xfrm>
            <a:off x="11811068" y="6581497"/>
            <a:ext cx="252066" cy="135871"/>
          </a:xfrm>
        </p:spPr>
        <p:txBody>
          <a:bodyPr/>
          <a:lstStyle/>
          <a:p>
            <a:fld id="{77A57C28-2D86-427E-A9BB-9770ACEB4E85}" type="slidenum">
              <a:rPr lang="en-DK" smtClean="0"/>
              <a:t>‹#›</a:t>
            </a:fld>
            <a:endParaRPr lang="en-DK"/>
          </a:p>
        </p:txBody>
      </p:sp>
      <p:sp>
        <p:nvSpPr>
          <p:cNvPr id="5" name="Date Placeholder 4" hidden="1"/>
          <p:cNvSpPr>
            <a:spLocks noGrp="1"/>
          </p:cNvSpPr>
          <p:nvPr>
            <p:ph type="dt" sz="half" idx="15"/>
          </p:nvPr>
        </p:nvSpPr>
        <p:spPr/>
        <p:txBody>
          <a:bodyPr/>
          <a:lstStyle/>
          <a:p>
            <a:fld id="{444B4F88-2FE4-4091-8BDC-B30169267050}" type="datetimeFigureOut">
              <a:rPr lang="en-DK" smtClean="0"/>
              <a:t>21/01/2022</a:t>
            </a:fld>
            <a:endParaRPr lang="en-DK"/>
          </a:p>
        </p:txBody>
      </p:sp>
      <p:sp>
        <p:nvSpPr>
          <p:cNvPr id="6" name="Footer Placeholder 5" hidden="1"/>
          <p:cNvSpPr>
            <a:spLocks noGrp="1"/>
          </p:cNvSpPr>
          <p:nvPr>
            <p:ph type="ftr" sz="quarter" idx="16"/>
          </p:nvPr>
        </p:nvSpPr>
        <p:spPr/>
        <p:txBody>
          <a:bodyPr/>
          <a:lstStyle/>
          <a:p>
            <a:endParaRPr lang="en-DK"/>
          </a:p>
        </p:txBody>
      </p:sp>
    </p:spTree>
    <p:extLst>
      <p:ext uri="{BB962C8B-B14F-4D97-AF65-F5344CB8AC3E}">
        <p14:creationId xmlns:p14="http://schemas.microsoft.com/office/powerpoint/2010/main" val="3289913865"/>
      </p:ext>
    </p:extLst>
  </p:cSld>
  <p:clrMapOvr>
    <a:masterClrMapping/>
  </p:clrMapOvr>
  <p:extLst>
    <p:ext uri="{DCECCB84-F9BA-43D5-87BE-67443E8EF086}">
      <p15:sldGuideLst xmlns:p15="http://schemas.microsoft.com/office/powerpoint/2012/main">
        <p15:guide id="1" pos="3930">
          <p15:clr>
            <a:srgbClr val="A4A3A4"/>
          </p15:clr>
        </p15:guide>
        <p15:guide id="2" pos="3755">
          <p15:clr>
            <a:srgbClr val="A4A3A4"/>
          </p15:clr>
        </p15:guide>
        <p15:guide id="3" orient="horz" pos="3069">
          <p15:clr>
            <a:srgbClr val="A4A3A4"/>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Picture slide">
    <p:spTree>
      <p:nvGrpSpPr>
        <p:cNvPr id="1" name=""/>
        <p:cNvGrpSpPr/>
        <p:nvPr/>
      </p:nvGrpSpPr>
      <p:grpSpPr>
        <a:xfrm>
          <a:off x="0" y="0"/>
          <a:ext cx="0" cy="0"/>
          <a:chOff x="0" y="0"/>
          <a:chExt cx="0" cy="0"/>
        </a:xfrm>
      </p:grpSpPr>
      <p:sp>
        <p:nvSpPr>
          <p:cNvPr id="5" name="Picture Placeholder 1"/>
          <p:cNvSpPr>
            <a:spLocks noGrp="1"/>
          </p:cNvSpPr>
          <p:nvPr>
            <p:ph type="pic" sz="quarter" idx="11" hasCustomPrompt="1"/>
          </p:nvPr>
        </p:nvSpPr>
        <p:spPr>
          <a:xfrm>
            <a:off x="316883" y="316800"/>
            <a:ext cx="11562611" cy="5583600"/>
          </a:xfrm>
          <a:solidFill>
            <a:schemeClr val="bg1"/>
          </a:solidFill>
        </p:spPr>
        <p:txBody>
          <a:bodyPr/>
          <a:lstStyle>
            <a:lvl1pPr marL="0" indent="0">
              <a:buFontTx/>
              <a:buNone/>
              <a:defRPr b="0"/>
            </a:lvl1pPr>
          </a:lstStyle>
          <a:p>
            <a:r>
              <a:rPr lang="en-GB"/>
              <a:t>Click here and add image via Templafy Image Library</a:t>
            </a:r>
          </a:p>
        </p:txBody>
      </p:sp>
      <p:sp>
        <p:nvSpPr>
          <p:cNvPr id="8" name="Slide Number Placeholder 7"/>
          <p:cNvSpPr>
            <a:spLocks noGrp="1"/>
          </p:cNvSpPr>
          <p:nvPr>
            <p:ph type="sldNum" sz="quarter" idx="14"/>
          </p:nvPr>
        </p:nvSpPr>
        <p:spPr>
          <a:xfrm>
            <a:off x="11811068" y="6581497"/>
            <a:ext cx="252066" cy="135871"/>
          </a:xfrm>
        </p:spPr>
        <p:txBody>
          <a:bodyPr/>
          <a:lstStyle/>
          <a:p>
            <a:fld id="{77A57C28-2D86-427E-A9BB-9770ACEB4E85}" type="slidenum">
              <a:rPr lang="en-DK" smtClean="0"/>
              <a:t>‹#›</a:t>
            </a:fld>
            <a:endParaRPr lang="en-DK"/>
          </a:p>
        </p:txBody>
      </p:sp>
      <p:sp>
        <p:nvSpPr>
          <p:cNvPr id="6" name="Date Placeholder 5" hidden="1"/>
          <p:cNvSpPr>
            <a:spLocks noGrp="1"/>
          </p:cNvSpPr>
          <p:nvPr>
            <p:ph type="dt" sz="half" idx="12"/>
          </p:nvPr>
        </p:nvSpPr>
        <p:spPr/>
        <p:txBody>
          <a:bodyPr/>
          <a:lstStyle/>
          <a:p>
            <a:fld id="{444B4F88-2FE4-4091-8BDC-B30169267050}" type="datetimeFigureOut">
              <a:rPr lang="en-DK" smtClean="0"/>
              <a:t>21/01/2022</a:t>
            </a:fld>
            <a:endParaRPr lang="en-DK"/>
          </a:p>
        </p:txBody>
      </p:sp>
      <p:sp>
        <p:nvSpPr>
          <p:cNvPr id="7" name="Footer Placeholder 6" hidden="1"/>
          <p:cNvSpPr>
            <a:spLocks noGrp="1"/>
          </p:cNvSpPr>
          <p:nvPr>
            <p:ph type="ftr" sz="quarter" idx="13"/>
          </p:nvPr>
        </p:nvSpPr>
        <p:spPr/>
        <p:txBody>
          <a:bodyPr/>
          <a:lstStyle/>
          <a:p>
            <a:endParaRPr lang="en-DK"/>
          </a:p>
        </p:txBody>
      </p:sp>
    </p:spTree>
    <p:extLst>
      <p:ext uri="{BB962C8B-B14F-4D97-AF65-F5344CB8AC3E}">
        <p14:creationId xmlns:p14="http://schemas.microsoft.com/office/powerpoint/2010/main" val="19766608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pictures">
    <p:spTree>
      <p:nvGrpSpPr>
        <p:cNvPr id="1" name=""/>
        <p:cNvGrpSpPr/>
        <p:nvPr/>
      </p:nvGrpSpPr>
      <p:grpSpPr>
        <a:xfrm>
          <a:off x="0" y="0"/>
          <a:ext cx="0" cy="0"/>
          <a:chOff x="0" y="0"/>
          <a:chExt cx="0" cy="0"/>
        </a:xfrm>
      </p:grpSpPr>
      <p:sp>
        <p:nvSpPr>
          <p:cNvPr id="4" name="Picture Placeholder 1"/>
          <p:cNvSpPr>
            <a:spLocks noGrp="1"/>
          </p:cNvSpPr>
          <p:nvPr>
            <p:ph type="pic" sz="quarter" idx="11" hasCustomPrompt="1"/>
          </p:nvPr>
        </p:nvSpPr>
        <p:spPr>
          <a:xfrm>
            <a:off x="316883" y="316800"/>
            <a:ext cx="5646270" cy="5583600"/>
          </a:xfrm>
          <a:solidFill>
            <a:schemeClr val="bg1"/>
          </a:solidFill>
        </p:spPr>
        <p:txBody>
          <a:bodyPr/>
          <a:lstStyle>
            <a:lvl1pPr marL="0" indent="0">
              <a:buFontTx/>
              <a:buNone/>
              <a:defRPr b="0"/>
            </a:lvl1pPr>
          </a:lstStyle>
          <a:p>
            <a:r>
              <a:rPr lang="en-GB"/>
              <a:t>Click here and add image via Templafy Image Library</a:t>
            </a:r>
          </a:p>
        </p:txBody>
      </p:sp>
      <p:sp>
        <p:nvSpPr>
          <p:cNvPr id="5" name="Picture Placeholder 2"/>
          <p:cNvSpPr>
            <a:spLocks noGrp="1"/>
          </p:cNvSpPr>
          <p:nvPr>
            <p:ph type="pic" sz="quarter" idx="12" hasCustomPrompt="1"/>
          </p:nvPr>
        </p:nvSpPr>
        <p:spPr>
          <a:xfrm>
            <a:off x="6233223" y="316800"/>
            <a:ext cx="5646270" cy="5583600"/>
          </a:xfrm>
        </p:spPr>
        <p:txBody>
          <a:bodyPr/>
          <a:lstStyle>
            <a:lvl1pPr marL="0" indent="0">
              <a:buFontTx/>
              <a:buNone/>
              <a:defRPr b="0"/>
            </a:lvl1pPr>
          </a:lstStyle>
          <a:p>
            <a:r>
              <a:rPr lang="en-GB"/>
              <a:t>Click here and add image via Templafy Image Library</a:t>
            </a:r>
          </a:p>
        </p:txBody>
      </p:sp>
      <p:sp>
        <p:nvSpPr>
          <p:cNvPr id="9" name="Slide Number Placeholder 8"/>
          <p:cNvSpPr>
            <a:spLocks noGrp="1"/>
          </p:cNvSpPr>
          <p:nvPr>
            <p:ph type="sldNum" sz="quarter" idx="15"/>
          </p:nvPr>
        </p:nvSpPr>
        <p:spPr>
          <a:xfrm>
            <a:off x="11811068" y="6581497"/>
            <a:ext cx="252066" cy="135871"/>
          </a:xfrm>
        </p:spPr>
        <p:txBody>
          <a:bodyPr/>
          <a:lstStyle/>
          <a:p>
            <a:fld id="{77A57C28-2D86-427E-A9BB-9770ACEB4E85}" type="slidenum">
              <a:rPr lang="en-DK" smtClean="0"/>
              <a:t>‹#›</a:t>
            </a:fld>
            <a:endParaRPr lang="en-DK"/>
          </a:p>
        </p:txBody>
      </p:sp>
      <p:sp>
        <p:nvSpPr>
          <p:cNvPr id="7" name="Date Placeholder 6" hidden="1"/>
          <p:cNvSpPr>
            <a:spLocks noGrp="1"/>
          </p:cNvSpPr>
          <p:nvPr>
            <p:ph type="dt" sz="half" idx="13"/>
          </p:nvPr>
        </p:nvSpPr>
        <p:spPr/>
        <p:txBody>
          <a:bodyPr/>
          <a:lstStyle/>
          <a:p>
            <a:fld id="{444B4F88-2FE4-4091-8BDC-B30169267050}" type="datetimeFigureOut">
              <a:rPr lang="en-DK" smtClean="0"/>
              <a:t>21/01/2022</a:t>
            </a:fld>
            <a:endParaRPr lang="en-DK"/>
          </a:p>
        </p:txBody>
      </p:sp>
      <p:sp>
        <p:nvSpPr>
          <p:cNvPr id="8" name="Footer Placeholder 7" hidden="1"/>
          <p:cNvSpPr>
            <a:spLocks noGrp="1"/>
          </p:cNvSpPr>
          <p:nvPr>
            <p:ph type="ftr" sz="quarter" idx="14"/>
          </p:nvPr>
        </p:nvSpPr>
        <p:spPr/>
        <p:txBody>
          <a:bodyPr/>
          <a:lstStyle/>
          <a:p>
            <a:endParaRPr lang="en-DK"/>
          </a:p>
        </p:txBody>
      </p:sp>
    </p:spTree>
    <p:extLst>
      <p:ext uri="{BB962C8B-B14F-4D97-AF65-F5344CB8AC3E}">
        <p14:creationId xmlns:p14="http://schemas.microsoft.com/office/powerpoint/2010/main" val="675913607"/>
      </p:ext>
    </p:extLst>
  </p:cSld>
  <p:clrMapOvr>
    <a:masterClrMapping/>
  </p:clrMapOvr>
  <p:extLst>
    <p:ext uri="{DCECCB84-F9BA-43D5-87BE-67443E8EF086}">
      <p15:sldGuideLst xmlns:p15="http://schemas.microsoft.com/office/powerpoint/2012/main">
        <p15:guide id="1" pos="3924">
          <p15:clr>
            <a:srgbClr val="A4A3A4"/>
          </p15:clr>
        </p15:guide>
        <p15:guide id="2" pos="3754">
          <p15:clr>
            <a:srgbClr val="A4A3A4"/>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3.emf"/><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2.emf"/><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1.emf"/><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18" Type="http://schemas.openxmlformats.org/officeDocument/2006/relationships/slideLayout" Target="../slideLayouts/slideLayout40.xml"/><Relationship Id="rId26" Type="http://schemas.openxmlformats.org/officeDocument/2006/relationships/image" Target="../media/image3.emf"/><Relationship Id="rId3" Type="http://schemas.openxmlformats.org/officeDocument/2006/relationships/slideLayout" Target="../slideLayouts/slideLayout25.xml"/><Relationship Id="rId21" Type="http://schemas.openxmlformats.org/officeDocument/2006/relationships/slideLayout" Target="../slideLayouts/slideLayout43.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17" Type="http://schemas.openxmlformats.org/officeDocument/2006/relationships/slideLayout" Target="../slideLayouts/slideLayout39.xml"/><Relationship Id="rId25" Type="http://schemas.openxmlformats.org/officeDocument/2006/relationships/image" Target="../media/image2.emf"/><Relationship Id="rId2" Type="http://schemas.openxmlformats.org/officeDocument/2006/relationships/slideLayout" Target="../slideLayouts/slideLayout24.xml"/><Relationship Id="rId16" Type="http://schemas.openxmlformats.org/officeDocument/2006/relationships/slideLayout" Target="../slideLayouts/slideLayout38.xml"/><Relationship Id="rId20" Type="http://schemas.openxmlformats.org/officeDocument/2006/relationships/slideLayout" Target="../slideLayouts/slideLayout42.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24" Type="http://schemas.openxmlformats.org/officeDocument/2006/relationships/image" Target="../media/image1.emf"/><Relationship Id="rId5" Type="http://schemas.openxmlformats.org/officeDocument/2006/relationships/slideLayout" Target="../slideLayouts/slideLayout27.xml"/><Relationship Id="rId15" Type="http://schemas.openxmlformats.org/officeDocument/2006/relationships/slideLayout" Target="../slideLayouts/slideLayout37.xml"/><Relationship Id="rId23" Type="http://schemas.openxmlformats.org/officeDocument/2006/relationships/theme" Target="../theme/theme2.xml"/><Relationship Id="rId10" Type="http://schemas.openxmlformats.org/officeDocument/2006/relationships/slideLayout" Target="../slideLayouts/slideLayout32.xml"/><Relationship Id="rId19" Type="http://schemas.openxmlformats.org/officeDocument/2006/relationships/slideLayout" Target="../slideLayouts/slideLayout41.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 Id="rId22" Type="http://schemas.openxmlformats.org/officeDocument/2006/relationships/slideLayout" Target="../slideLayouts/slideLayout4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7" name="Placeholder title 1"/>
          <p:cNvSpPr>
            <a:spLocks noGrp="1" noChangeArrowheads="1"/>
          </p:cNvSpPr>
          <p:nvPr>
            <p:ph type="title"/>
          </p:nvPr>
        </p:nvSpPr>
        <p:spPr bwMode="auto">
          <a:xfrm>
            <a:off x="315996" y="149115"/>
            <a:ext cx="11560010" cy="1309328"/>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p>
            <a:pPr lvl="0"/>
            <a:r>
              <a:rPr lang="en-US" noProof="0"/>
              <a:t>Click to edit Master title style</a:t>
            </a:r>
            <a:endParaRPr lang="en-GB"/>
          </a:p>
        </p:txBody>
      </p:sp>
      <p:sp>
        <p:nvSpPr>
          <p:cNvPr id="1028" name="Rectangle 2"/>
          <p:cNvSpPr>
            <a:spLocks noGrp="1" noChangeArrowheads="1"/>
          </p:cNvSpPr>
          <p:nvPr>
            <p:ph type="body" idx="1"/>
          </p:nvPr>
        </p:nvSpPr>
        <p:spPr bwMode="auto">
          <a:xfrm>
            <a:off x="986095" y="1960079"/>
            <a:ext cx="10222987" cy="3937484"/>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a:p>
        </p:txBody>
      </p:sp>
      <p:pic>
        <p:nvPicPr>
          <p:cNvPr id="1244166691" name="SecondaryLogo_sort"/>
          <p:cNvPicPr>
            <a:picLocks noChangeAspect="1"/>
          </p:cNvPicPr>
          <p:nvPr/>
        </p:nvPicPr>
        <p:blipFill>
          <a:blip r:embed="rId24"/>
          <a:stretch>
            <a:fillRect/>
          </a:stretch>
        </p:blipFill>
        <p:spPr>
          <a:xfrm>
            <a:off x="10208659" y="5997600"/>
            <a:ext cx="1658669" cy="558000"/>
          </a:xfrm>
          <a:prstGeom prst="rect">
            <a:avLst/>
          </a:prstGeom>
        </p:spPr>
      </p:pic>
      <p:sp>
        <p:nvSpPr>
          <p:cNvPr id="23" name="Black Rectangle"/>
          <p:cNvSpPr/>
          <p:nvPr/>
        </p:nvSpPr>
        <p:spPr>
          <a:xfrm>
            <a:off x="989698" y="1663088"/>
            <a:ext cx="648000" cy="480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4799"/>
          </a:p>
          <a:p>
            <a:pPr algn="ctr"/>
            <a:endParaRPr lang="en-GB" sz="4799"/>
          </a:p>
        </p:txBody>
      </p:sp>
      <p:sp>
        <p:nvSpPr>
          <p:cNvPr id="19" name="FLD_Event"/>
          <p:cNvSpPr txBox="1">
            <a:spLocks noChangeArrowheads="1"/>
          </p:cNvSpPr>
          <p:nvPr/>
        </p:nvSpPr>
        <p:spPr bwMode="auto">
          <a:xfrm>
            <a:off x="3692294" y="5997600"/>
            <a:ext cx="2272432" cy="447676"/>
          </a:xfrm>
          <a:prstGeom prst="rect">
            <a:avLst/>
          </a:prstGeom>
          <a:noFill/>
          <a:ln w="1778" algn="ctr">
            <a:noFill/>
            <a:miter lim="800000"/>
            <a:headEnd/>
            <a:tailEnd/>
          </a:ln>
          <a:effectLst/>
        </p:spPr>
        <p:txBody>
          <a:bodyPr wrap="square" lIns="0" tIns="342000" rIns="0" bIns="0" anchor="t" anchorCtr="0">
            <a:spAutoFit/>
          </a:bodyPr>
          <a:lstStyle/>
          <a:p>
            <a:pPr algn="r">
              <a:lnSpc>
                <a:spcPct val="95000"/>
              </a:lnSpc>
              <a:defRPr/>
            </a:pPr>
            <a:endParaRPr lang="en-GB" sz="700" b="0" cap="all" baseline="0">
              <a:solidFill>
                <a:schemeClr val="tx1"/>
              </a:solidFill>
              <a:latin typeface="+mn-lt"/>
            </a:endParaRPr>
          </a:p>
        </p:txBody>
      </p:sp>
      <p:sp>
        <p:nvSpPr>
          <p:cNvPr id="21" name="USR_Name"/>
          <p:cNvSpPr txBox="1">
            <a:spLocks noChangeArrowheads="1"/>
          </p:cNvSpPr>
          <p:nvPr/>
        </p:nvSpPr>
        <p:spPr bwMode="auto">
          <a:xfrm>
            <a:off x="6241669" y="5997600"/>
            <a:ext cx="2983193" cy="444040"/>
          </a:xfrm>
          <a:prstGeom prst="rect">
            <a:avLst/>
          </a:prstGeom>
          <a:noFill/>
          <a:ln w="1778" algn="ctr">
            <a:noFill/>
            <a:miter lim="800000"/>
            <a:headEnd/>
            <a:tailEnd/>
          </a:ln>
          <a:effectLst/>
        </p:spPr>
        <p:txBody>
          <a:bodyPr lIns="0" tIns="342000" rIns="0" bIns="0" anchor="t" anchorCtr="0">
            <a:spAutoFit/>
          </a:bodyPr>
          <a:lstStyle/>
          <a:p>
            <a:pPr algn="l">
              <a:lnSpc>
                <a:spcPct val="95000"/>
              </a:lnSpc>
              <a:defRPr/>
            </a:pPr>
            <a:r>
              <a:rPr lang="en-GB" sz="700" b="0" cap="all" baseline="0">
                <a:solidFill>
                  <a:schemeClr val="tx1"/>
                </a:solidFill>
                <a:latin typeface="+mn-lt"/>
              </a:rPr>
              <a:t>Jesper Ellegaard</a:t>
            </a:r>
          </a:p>
        </p:txBody>
      </p:sp>
      <p:sp>
        <p:nvSpPr>
          <p:cNvPr id="27" name="Date_DateCustomA"/>
          <p:cNvSpPr txBox="1">
            <a:spLocks noChangeArrowheads="1"/>
          </p:cNvSpPr>
          <p:nvPr/>
        </p:nvSpPr>
        <p:spPr bwMode="auto">
          <a:xfrm>
            <a:off x="3692294" y="5997600"/>
            <a:ext cx="2272432" cy="582176"/>
          </a:xfrm>
          <a:prstGeom prst="rect">
            <a:avLst/>
          </a:prstGeom>
          <a:noFill/>
          <a:ln w="1778" algn="ctr">
            <a:noFill/>
            <a:miter lim="800000"/>
            <a:headEnd/>
            <a:tailEnd/>
          </a:ln>
          <a:effectLst/>
        </p:spPr>
        <p:txBody>
          <a:bodyPr wrap="square" lIns="0" tIns="475200" rIns="0" bIns="0" anchor="t" anchorCtr="0">
            <a:spAutoFit/>
          </a:bodyPr>
          <a:lstStyle/>
          <a:p>
            <a:pPr algn="r">
              <a:lnSpc>
                <a:spcPct val="95000"/>
              </a:lnSpc>
              <a:defRPr/>
            </a:pPr>
            <a:r>
              <a:rPr lang="en-GB" sz="700" b="0" cap="all" baseline="0">
                <a:solidFill>
                  <a:schemeClr val="tx1"/>
                </a:solidFill>
                <a:latin typeface="+mn-lt"/>
              </a:rPr>
              <a:t>23 December 2020</a:t>
            </a:r>
          </a:p>
        </p:txBody>
      </p:sp>
      <p:sp>
        <p:nvSpPr>
          <p:cNvPr id="28" name="USR_Title"/>
          <p:cNvSpPr txBox="1">
            <a:spLocks noChangeArrowheads="1"/>
          </p:cNvSpPr>
          <p:nvPr/>
        </p:nvSpPr>
        <p:spPr bwMode="auto">
          <a:xfrm>
            <a:off x="6241669" y="5997600"/>
            <a:ext cx="2983193" cy="582176"/>
          </a:xfrm>
          <a:prstGeom prst="rect">
            <a:avLst/>
          </a:prstGeom>
          <a:noFill/>
          <a:ln w="1778" algn="ctr">
            <a:noFill/>
            <a:miter lim="800000"/>
            <a:headEnd/>
            <a:tailEnd/>
          </a:ln>
          <a:effectLst/>
        </p:spPr>
        <p:txBody>
          <a:bodyPr lIns="0" tIns="475200" rIns="0" bIns="0" anchor="t" anchorCtr="0">
            <a:spAutoFit/>
          </a:bodyPr>
          <a:lstStyle/>
          <a:p>
            <a:pPr algn="l">
              <a:lnSpc>
                <a:spcPct val="95000"/>
              </a:lnSpc>
              <a:defRPr/>
            </a:pPr>
            <a:r>
              <a:rPr lang="en-GB" sz="700" b="0" cap="all" baseline="0">
                <a:solidFill>
                  <a:schemeClr val="tx1"/>
                </a:solidFill>
                <a:latin typeface="+mn-lt"/>
              </a:rPr>
              <a:t>Exam - Continuum Mechanics for Solids</a:t>
            </a:r>
          </a:p>
        </p:txBody>
      </p:sp>
      <p:pic>
        <p:nvPicPr>
          <p:cNvPr id="7" name="Au logo"/>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302479" y="5999002"/>
            <a:ext cx="557715" cy="558000"/>
          </a:xfrm>
          <a:prstGeom prst="rect">
            <a:avLst/>
          </a:prstGeom>
        </p:spPr>
      </p:pic>
      <p:pic>
        <p:nvPicPr>
          <p:cNvPr id="10" name="Billede streg"/>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6074782" y="5997600"/>
            <a:ext cx="71753" cy="558000"/>
          </a:xfrm>
          <a:prstGeom prst="rect">
            <a:avLst/>
          </a:prstGeom>
        </p:spPr>
      </p:pic>
      <p:sp>
        <p:nvSpPr>
          <p:cNvPr id="25" name="OFF_logo2Computed"/>
          <p:cNvSpPr txBox="1">
            <a:spLocks noChangeArrowheads="1"/>
          </p:cNvSpPr>
          <p:nvPr/>
        </p:nvSpPr>
        <p:spPr bwMode="auto">
          <a:xfrm>
            <a:off x="972254" y="5997600"/>
            <a:ext cx="2350657" cy="676612"/>
          </a:xfrm>
          <a:prstGeom prst="rect">
            <a:avLst/>
          </a:prstGeom>
          <a:noFill/>
          <a:ln w="1778" algn="ctr">
            <a:noFill/>
            <a:miter lim="800000"/>
            <a:headEnd/>
            <a:tailEnd/>
          </a:ln>
          <a:effectLst/>
        </p:spPr>
        <p:txBody>
          <a:bodyPr wrap="square" lIns="0" tIns="583200" rIns="0" bIns="0">
            <a:spAutoFit/>
          </a:bodyPr>
          <a:lstStyle/>
          <a:p>
            <a:pPr>
              <a:lnSpc>
                <a:spcPct val="95000"/>
              </a:lnSpc>
              <a:defRPr/>
            </a:pPr>
            <a:r>
              <a:rPr lang="en-GB" sz="600" cap="all" spc="40" baseline="0">
                <a:solidFill>
                  <a:schemeClr val="tx1"/>
                </a:solidFill>
                <a:latin typeface="AU Passata Light" pitchFamily="34" charset="0"/>
              </a:rPr>
              <a:t>Department of Engineering</a:t>
            </a:r>
          </a:p>
        </p:txBody>
      </p:sp>
      <p:sp>
        <p:nvSpPr>
          <p:cNvPr id="26" name="OFF_logo1Computed"/>
          <p:cNvSpPr/>
          <p:nvPr/>
        </p:nvSpPr>
        <p:spPr bwMode="auto">
          <a:xfrm>
            <a:off x="972253" y="5997600"/>
            <a:ext cx="768039" cy="589622"/>
          </a:xfrm>
          <a:prstGeom prst="rect">
            <a:avLst/>
          </a:prstGeom>
          <a:noFill/>
          <a:ln w="1778" cap="flat" cmpd="sng" algn="ctr">
            <a:noFill/>
            <a:prstDash val="solid"/>
            <a:round/>
            <a:headEnd type="none" w="med" len="med"/>
            <a:tailEnd type="none" w="med" len="med"/>
          </a:ln>
          <a:effectLst/>
        </p:spPr>
        <p:txBody>
          <a:bodyPr vert="horz" wrap="none" lIns="0" tIns="309600" rIns="0" bIns="0" numCol="1" rtlCol="0" anchor="t" anchorCtr="0" compatLnSpc="1">
            <a:prstTxWarp prst="textNoShape">
              <a:avLst/>
            </a:prstTxWarp>
            <a:spAutoFit/>
          </a:bodyPr>
          <a:lstStyle/>
          <a:p>
            <a:pPr marL="0" marR="0" indent="0" algn="l" defTabSz="914400" rtl="0" eaLnBrk="1" fontAlgn="base" latinLnBrk="0" hangingPunct="1">
              <a:lnSpc>
                <a:spcPct val="90000"/>
              </a:lnSpc>
              <a:spcBef>
                <a:spcPct val="0"/>
              </a:spcBef>
              <a:spcAft>
                <a:spcPct val="0"/>
              </a:spcAft>
              <a:buClrTx/>
              <a:buSzTx/>
              <a:buFont typeface="AU Passata" pitchFamily="34" charset="0"/>
              <a:buNone/>
              <a:tabLst/>
            </a:pPr>
            <a:r>
              <a:rPr kumimoji="0" lang="en-GB" sz="1000" b="0" i="0" u="none" strike="noStrike" cap="all" normalizeH="0" baseline="0" noProof="1">
                <a:ln>
                  <a:noFill/>
                </a:ln>
                <a:solidFill>
                  <a:schemeClr val="tx1"/>
                </a:solidFill>
                <a:effectLst/>
                <a:latin typeface="AU Passata" pitchFamily="34" charset="0"/>
              </a:rPr>
              <a:t>Aarhus
University</a:t>
            </a:r>
          </a:p>
        </p:txBody>
      </p:sp>
      <p:sp>
        <p:nvSpPr>
          <p:cNvPr id="1030" name="Sidetal"/>
          <p:cNvSpPr>
            <a:spLocks noGrp="1" noChangeArrowheads="1"/>
          </p:cNvSpPr>
          <p:nvPr>
            <p:ph type="sldNum" sz="quarter" idx="4"/>
          </p:nvPr>
        </p:nvSpPr>
        <p:spPr bwMode="auto">
          <a:xfrm>
            <a:off x="11811068" y="6581497"/>
            <a:ext cx="252066" cy="135422"/>
          </a:xfrm>
          <a:prstGeom prst="rect">
            <a:avLst/>
          </a:prstGeom>
          <a:noFill/>
          <a:ln w="9525">
            <a:noFill/>
            <a:miter lim="800000"/>
            <a:headEnd/>
            <a:tailEnd/>
          </a:ln>
          <a:effectLst/>
        </p:spPr>
        <p:txBody>
          <a:bodyPr vert="horz" wrap="square" lIns="0" tIns="0" rIns="0" bIns="0" numCol="1" anchor="t" anchorCtr="0" compatLnSpc="1">
            <a:prstTxWarp prst="textNoShape">
              <a:avLst/>
            </a:prstTxWarp>
            <a:spAutoFit/>
          </a:bodyPr>
          <a:lstStyle>
            <a:lvl1pPr algn="r">
              <a:lnSpc>
                <a:spcPts val="1200"/>
              </a:lnSpc>
              <a:buFontTx/>
              <a:buNone/>
              <a:defRPr sz="700" spc="40" baseline="0">
                <a:solidFill>
                  <a:schemeClr val="tx1"/>
                </a:solidFill>
                <a:latin typeface="+mn-lt"/>
              </a:defRPr>
            </a:lvl1pPr>
          </a:lstStyle>
          <a:p>
            <a:fld id="{77A57C28-2D86-427E-A9BB-9770ACEB4E85}" type="slidenum">
              <a:rPr lang="en-DK" smtClean="0"/>
              <a:t>‹#›</a:t>
            </a:fld>
            <a:endParaRPr lang="en-DK"/>
          </a:p>
        </p:txBody>
      </p:sp>
      <p:sp>
        <p:nvSpPr>
          <p:cNvPr id="2" name="Date Placeholder 1" hidden="1"/>
          <p:cNvSpPr>
            <a:spLocks noGrp="1"/>
          </p:cNvSpPr>
          <p:nvPr>
            <p:ph type="dt" sz="half" idx="2"/>
          </p:nvPr>
        </p:nvSpPr>
        <p:spPr>
          <a:xfrm>
            <a:off x="0" y="7020000"/>
            <a:ext cx="0" cy="0"/>
          </a:xfrm>
          <a:prstGeom prst="rect">
            <a:avLst/>
          </a:prstGeom>
        </p:spPr>
        <p:txBody>
          <a:bodyPr vert="horz" lIns="91440" tIns="45720" rIns="91440" bIns="45720" rtlCol="0" anchor="ctr"/>
          <a:lstStyle>
            <a:lvl1pPr algn="l">
              <a:defRPr sz="100">
                <a:noFill/>
              </a:defRPr>
            </a:lvl1pPr>
          </a:lstStyle>
          <a:p>
            <a:fld id="{444B4F88-2FE4-4091-8BDC-B30169267050}" type="datetimeFigureOut">
              <a:rPr lang="en-DK" smtClean="0"/>
              <a:t>21/01/2022</a:t>
            </a:fld>
            <a:endParaRPr lang="en-DK"/>
          </a:p>
        </p:txBody>
      </p:sp>
      <p:sp>
        <p:nvSpPr>
          <p:cNvPr id="3" name="Footer Placeholder 2" hidden="1"/>
          <p:cNvSpPr>
            <a:spLocks noGrp="1"/>
          </p:cNvSpPr>
          <p:nvPr>
            <p:ph type="ftr" sz="quarter" idx="3"/>
          </p:nvPr>
        </p:nvSpPr>
        <p:spPr>
          <a:xfrm>
            <a:off x="0" y="7020000"/>
            <a:ext cx="0" cy="0"/>
          </a:xfrm>
          <a:prstGeom prst="rect">
            <a:avLst/>
          </a:prstGeom>
        </p:spPr>
        <p:txBody>
          <a:bodyPr vert="horz" lIns="91440" tIns="45720" rIns="91440" bIns="45720" rtlCol="0" anchor="ctr"/>
          <a:lstStyle>
            <a:lvl1pPr algn="ctr">
              <a:defRPr sz="100">
                <a:noFill/>
              </a:defRPr>
            </a:lvl1pPr>
          </a:lstStyle>
          <a:p>
            <a:endParaRPr lang="en-DK"/>
          </a:p>
        </p:txBody>
      </p:sp>
    </p:spTree>
    <p:extLst>
      <p:ext uri="{BB962C8B-B14F-4D97-AF65-F5344CB8AC3E}">
        <p14:creationId xmlns:p14="http://schemas.microsoft.com/office/powerpoint/2010/main" val="37292407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Lst>
  <p:txStyles>
    <p:titleStyle>
      <a:lvl1pPr algn="l" rtl="0" eaLnBrk="1" fontAlgn="base" hangingPunct="1">
        <a:lnSpc>
          <a:spcPct val="89000"/>
        </a:lnSpc>
        <a:spcBef>
          <a:spcPct val="0"/>
        </a:spcBef>
        <a:spcAft>
          <a:spcPct val="0"/>
        </a:spcAft>
        <a:defRPr sz="4500" b="1" cap="all" baseline="0">
          <a:solidFill>
            <a:schemeClr val="tx1"/>
          </a:solidFill>
          <a:latin typeface="+mj-lt"/>
          <a:ea typeface="+mj-ea"/>
          <a:cs typeface="+mj-cs"/>
        </a:defRPr>
      </a:lvl1pPr>
      <a:lvl2pPr algn="l" rtl="0" eaLnBrk="1" fontAlgn="base" hangingPunct="1">
        <a:lnSpc>
          <a:spcPct val="83000"/>
        </a:lnSpc>
        <a:spcBef>
          <a:spcPct val="0"/>
        </a:spcBef>
        <a:spcAft>
          <a:spcPct val="0"/>
        </a:spcAft>
        <a:defRPr sz="4000">
          <a:solidFill>
            <a:schemeClr val="bg2"/>
          </a:solidFill>
          <a:latin typeface="AU Passata" pitchFamily="34" charset="0"/>
        </a:defRPr>
      </a:lvl2pPr>
      <a:lvl3pPr algn="l" rtl="0" eaLnBrk="1" fontAlgn="base" hangingPunct="1">
        <a:lnSpc>
          <a:spcPct val="83000"/>
        </a:lnSpc>
        <a:spcBef>
          <a:spcPct val="0"/>
        </a:spcBef>
        <a:spcAft>
          <a:spcPct val="0"/>
        </a:spcAft>
        <a:defRPr sz="4000">
          <a:solidFill>
            <a:schemeClr val="bg2"/>
          </a:solidFill>
          <a:latin typeface="AU Passata" pitchFamily="34" charset="0"/>
        </a:defRPr>
      </a:lvl3pPr>
      <a:lvl4pPr algn="l" rtl="0" eaLnBrk="1" fontAlgn="base" hangingPunct="1">
        <a:lnSpc>
          <a:spcPct val="83000"/>
        </a:lnSpc>
        <a:spcBef>
          <a:spcPct val="0"/>
        </a:spcBef>
        <a:spcAft>
          <a:spcPct val="0"/>
        </a:spcAft>
        <a:defRPr sz="4000">
          <a:solidFill>
            <a:schemeClr val="bg2"/>
          </a:solidFill>
          <a:latin typeface="AU Passata" pitchFamily="34" charset="0"/>
        </a:defRPr>
      </a:lvl4pPr>
      <a:lvl5pPr algn="l" rtl="0" eaLnBrk="1" fontAlgn="base" hangingPunct="1">
        <a:lnSpc>
          <a:spcPct val="83000"/>
        </a:lnSpc>
        <a:spcBef>
          <a:spcPct val="0"/>
        </a:spcBef>
        <a:spcAft>
          <a:spcPct val="0"/>
        </a:spcAft>
        <a:defRPr sz="4000">
          <a:solidFill>
            <a:schemeClr val="bg2"/>
          </a:solidFill>
          <a:latin typeface="AU Passata" pitchFamily="34" charset="0"/>
        </a:defRPr>
      </a:lvl5pPr>
      <a:lvl6pPr marL="457200" algn="l" rtl="0" eaLnBrk="1" fontAlgn="base" hangingPunct="1">
        <a:lnSpc>
          <a:spcPct val="83000"/>
        </a:lnSpc>
        <a:spcBef>
          <a:spcPct val="0"/>
        </a:spcBef>
        <a:spcAft>
          <a:spcPct val="0"/>
        </a:spcAft>
        <a:defRPr sz="4000">
          <a:solidFill>
            <a:schemeClr val="bg2"/>
          </a:solidFill>
          <a:latin typeface="AU Passata" pitchFamily="34" charset="0"/>
        </a:defRPr>
      </a:lvl6pPr>
      <a:lvl7pPr marL="914400" algn="l" rtl="0" eaLnBrk="1" fontAlgn="base" hangingPunct="1">
        <a:lnSpc>
          <a:spcPct val="83000"/>
        </a:lnSpc>
        <a:spcBef>
          <a:spcPct val="0"/>
        </a:spcBef>
        <a:spcAft>
          <a:spcPct val="0"/>
        </a:spcAft>
        <a:defRPr sz="4000">
          <a:solidFill>
            <a:schemeClr val="bg2"/>
          </a:solidFill>
          <a:latin typeface="AU Passata" pitchFamily="34" charset="0"/>
        </a:defRPr>
      </a:lvl7pPr>
      <a:lvl8pPr marL="1371600" algn="l" rtl="0" eaLnBrk="1" fontAlgn="base" hangingPunct="1">
        <a:lnSpc>
          <a:spcPct val="83000"/>
        </a:lnSpc>
        <a:spcBef>
          <a:spcPct val="0"/>
        </a:spcBef>
        <a:spcAft>
          <a:spcPct val="0"/>
        </a:spcAft>
        <a:defRPr sz="4000">
          <a:solidFill>
            <a:schemeClr val="bg2"/>
          </a:solidFill>
          <a:latin typeface="AU Passata" pitchFamily="34" charset="0"/>
        </a:defRPr>
      </a:lvl8pPr>
      <a:lvl9pPr marL="1828800" algn="l" rtl="0" eaLnBrk="1" fontAlgn="base" hangingPunct="1">
        <a:lnSpc>
          <a:spcPct val="83000"/>
        </a:lnSpc>
        <a:spcBef>
          <a:spcPct val="0"/>
        </a:spcBef>
        <a:spcAft>
          <a:spcPct val="0"/>
        </a:spcAft>
        <a:defRPr sz="4000">
          <a:solidFill>
            <a:schemeClr val="bg2"/>
          </a:solidFill>
          <a:latin typeface="AU Passata" pitchFamily="34" charset="0"/>
        </a:defRPr>
      </a:lvl9pPr>
    </p:titleStyle>
    <p:bodyStyle>
      <a:lvl1pPr marL="0" indent="0" algn="l" rtl="0" eaLnBrk="1" fontAlgn="base" hangingPunct="1">
        <a:lnSpc>
          <a:spcPct val="99000"/>
        </a:lnSpc>
        <a:spcBef>
          <a:spcPts val="600"/>
        </a:spcBef>
        <a:spcAft>
          <a:spcPct val="0"/>
        </a:spcAft>
        <a:buClr>
          <a:schemeClr val="tx1"/>
        </a:buClr>
        <a:buSzPct val="100000"/>
        <a:buFont typeface="Calibri" panose="020F0502020204030204" pitchFamily="34" charset="0"/>
        <a:buChar char="​"/>
        <a:defRPr sz="2000" b="0">
          <a:solidFill>
            <a:schemeClr val="tx1"/>
          </a:solidFill>
          <a:latin typeface="+mn-lt"/>
          <a:ea typeface="+mn-ea"/>
          <a:cs typeface="+mn-cs"/>
        </a:defRPr>
      </a:lvl1pPr>
      <a:lvl2pPr marL="432000" indent="-180000" algn="l" rtl="0" eaLnBrk="1" fontAlgn="base" hangingPunct="1">
        <a:lnSpc>
          <a:spcPct val="99000"/>
        </a:lnSpc>
        <a:spcBef>
          <a:spcPts val="600"/>
        </a:spcBef>
        <a:spcAft>
          <a:spcPct val="0"/>
        </a:spcAft>
        <a:buClr>
          <a:schemeClr val="tx1"/>
        </a:buClr>
        <a:buSzPct val="100000"/>
        <a:buFont typeface="Arial" panose="020B0604020202020204" pitchFamily="34" charset="0"/>
        <a:buChar char="•"/>
        <a:defRPr sz="2000">
          <a:solidFill>
            <a:schemeClr val="tx1"/>
          </a:solidFill>
          <a:latin typeface="+mn-lt"/>
        </a:defRPr>
      </a:lvl2pPr>
      <a:lvl3pPr marL="756000" indent="-180000" algn="l" rtl="0" eaLnBrk="1" fontAlgn="base" hangingPunct="1">
        <a:lnSpc>
          <a:spcPct val="99000"/>
        </a:lnSpc>
        <a:spcBef>
          <a:spcPts val="600"/>
        </a:spcBef>
        <a:spcAft>
          <a:spcPct val="0"/>
        </a:spcAft>
        <a:buClr>
          <a:schemeClr val="tx1"/>
        </a:buClr>
        <a:buSzPct val="100000"/>
        <a:buFont typeface="Arial" panose="020B0604020202020204" pitchFamily="34" charset="0"/>
        <a:buChar char="•"/>
        <a:defRPr sz="2000">
          <a:solidFill>
            <a:schemeClr val="tx1"/>
          </a:solidFill>
          <a:latin typeface="+mn-lt"/>
        </a:defRPr>
      </a:lvl3pPr>
      <a:lvl4pPr marL="1152000" indent="-180000" algn="l" rtl="0" eaLnBrk="1" fontAlgn="base" hangingPunct="1">
        <a:lnSpc>
          <a:spcPct val="99000"/>
        </a:lnSpc>
        <a:spcBef>
          <a:spcPts val="600"/>
        </a:spcBef>
        <a:spcAft>
          <a:spcPct val="0"/>
        </a:spcAft>
        <a:buClr>
          <a:schemeClr val="tx1"/>
        </a:buClr>
        <a:buSzPct val="100000"/>
        <a:buFont typeface="Arial" panose="020B0604020202020204" pitchFamily="34" charset="0"/>
        <a:buChar char="•"/>
        <a:defRPr sz="2000">
          <a:solidFill>
            <a:schemeClr val="tx1"/>
          </a:solidFill>
          <a:latin typeface="+mn-lt"/>
        </a:defRPr>
      </a:lvl4pPr>
      <a:lvl5pPr marL="1512000" indent="-180000" algn="l" rtl="0" eaLnBrk="1" fontAlgn="base" hangingPunct="1">
        <a:lnSpc>
          <a:spcPct val="99000"/>
        </a:lnSpc>
        <a:spcBef>
          <a:spcPts val="600"/>
        </a:spcBef>
        <a:spcAft>
          <a:spcPct val="0"/>
        </a:spcAft>
        <a:buClr>
          <a:schemeClr val="tx1"/>
        </a:buClr>
        <a:buSzPct val="100000"/>
        <a:buFont typeface="Arial" panose="020B0604020202020204" pitchFamily="34" charset="0"/>
        <a:buChar char="•"/>
        <a:defRPr sz="2000">
          <a:solidFill>
            <a:schemeClr val="tx1"/>
          </a:solidFill>
          <a:latin typeface="+mn-lt"/>
        </a:defRPr>
      </a:lvl5pPr>
      <a:lvl6pPr marL="1836000" indent="-180000" algn="l" rtl="0" eaLnBrk="1" fontAlgn="base" hangingPunct="1">
        <a:lnSpc>
          <a:spcPct val="99000"/>
        </a:lnSpc>
        <a:spcBef>
          <a:spcPts val="600"/>
        </a:spcBef>
        <a:spcAft>
          <a:spcPct val="0"/>
        </a:spcAft>
        <a:buClr>
          <a:schemeClr val="tx1"/>
        </a:buClr>
        <a:buFont typeface="Arial" panose="020B0604020202020204" pitchFamily="34" charset="0"/>
        <a:buChar char="•"/>
        <a:defRPr sz="2000">
          <a:solidFill>
            <a:schemeClr val="tx1"/>
          </a:solidFill>
          <a:latin typeface="+mn-lt"/>
        </a:defRPr>
      </a:lvl6pPr>
      <a:lvl7pPr marL="1836000" indent="-180000" algn="l" rtl="0" eaLnBrk="1" fontAlgn="base" hangingPunct="1">
        <a:lnSpc>
          <a:spcPct val="99000"/>
        </a:lnSpc>
        <a:spcBef>
          <a:spcPts val="600"/>
        </a:spcBef>
        <a:spcAft>
          <a:spcPct val="0"/>
        </a:spcAft>
        <a:buClr>
          <a:schemeClr val="tx1"/>
        </a:buClr>
        <a:buFont typeface="Arial" panose="020B0604020202020204" pitchFamily="34" charset="0"/>
        <a:buChar char="•"/>
        <a:defRPr sz="2000">
          <a:solidFill>
            <a:schemeClr val="tx1"/>
          </a:solidFill>
          <a:latin typeface="+mn-lt"/>
        </a:defRPr>
      </a:lvl7pPr>
      <a:lvl8pPr marL="1836000" indent="-180000" algn="l" rtl="0" eaLnBrk="1" fontAlgn="base" hangingPunct="1">
        <a:lnSpc>
          <a:spcPct val="99000"/>
        </a:lnSpc>
        <a:spcBef>
          <a:spcPts val="600"/>
        </a:spcBef>
        <a:spcAft>
          <a:spcPct val="0"/>
        </a:spcAft>
        <a:buClr>
          <a:schemeClr val="tx1"/>
        </a:buClr>
        <a:buFont typeface="Arial" panose="020B0604020202020204" pitchFamily="34" charset="0"/>
        <a:buChar char="•"/>
        <a:defRPr sz="2000">
          <a:solidFill>
            <a:schemeClr val="tx1"/>
          </a:solidFill>
          <a:latin typeface="+mn-lt"/>
        </a:defRPr>
      </a:lvl8pPr>
      <a:lvl9pPr marL="1836000" indent="-180000" algn="l" rtl="0" eaLnBrk="1" fontAlgn="base" hangingPunct="1">
        <a:lnSpc>
          <a:spcPct val="99000"/>
        </a:lnSpc>
        <a:spcBef>
          <a:spcPts val="600"/>
        </a:spcBef>
        <a:spcAft>
          <a:spcPct val="0"/>
        </a:spcAft>
        <a:buClr>
          <a:schemeClr val="tx1"/>
        </a:buClr>
        <a:buFont typeface="Arial" panose="020B0604020202020204" pitchFamily="34" charset="0"/>
        <a:buChar char="•"/>
        <a:defRPr sz="2000">
          <a:solidFill>
            <a:schemeClr val="tx1"/>
          </a:solidFill>
          <a:latin typeface="+mn-lt"/>
        </a:defRPr>
      </a:lvl9pPr>
    </p:bodyStyle>
    <p:other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4" orient="horz" pos="3715">
          <p15:clr>
            <a:srgbClr val="000000"/>
          </p15:clr>
        </p15:guide>
        <p15:guide id="5" orient="horz" pos="4131">
          <p15:clr>
            <a:srgbClr val="A4A3A4"/>
          </p15:clr>
        </p15:guide>
        <p15:guide id="6" pos="7479">
          <p15:clr>
            <a:srgbClr val="A4A3A4"/>
          </p15:clr>
        </p15:guide>
        <p15:guide id="7" orient="horz" pos="1234">
          <p15:clr>
            <a:srgbClr val="000000"/>
          </p15:clr>
        </p15:guide>
        <p15:guide id="8" pos="7059">
          <p15:clr>
            <a:srgbClr val="000000"/>
          </p15:clr>
        </p15:guide>
        <p15:guide id="9" pos="199">
          <p15:clr>
            <a:srgbClr val="A4A3A4"/>
          </p15:clr>
        </p15:guide>
        <p15:guide id="10" pos="621">
          <p15:clr>
            <a:srgbClr val="000000"/>
          </p15:clr>
        </p15:guide>
        <p15:guide id="11" orient="horz" pos="199">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7" name="Placeholder title 1"/>
          <p:cNvSpPr>
            <a:spLocks noGrp="1" noChangeArrowheads="1"/>
          </p:cNvSpPr>
          <p:nvPr>
            <p:ph type="title"/>
          </p:nvPr>
        </p:nvSpPr>
        <p:spPr bwMode="auto">
          <a:xfrm>
            <a:off x="315996" y="149115"/>
            <a:ext cx="11560010" cy="1309328"/>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p>
            <a:pPr lvl="0"/>
            <a:r>
              <a:rPr lang="en-US" noProof="0"/>
              <a:t>Click to edit Master title style</a:t>
            </a:r>
            <a:endParaRPr lang="en-GB"/>
          </a:p>
        </p:txBody>
      </p:sp>
      <p:sp>
        <p:nvSpPr>
          <p:cNvPr id="1028" name="Rectangle 2"/>
          <p:cNvSpPr>
            <a:spLocks noGrp="1" noChangeArrowheads="1"/>
          </p:cNvSpPr>
          <p:nvPr>
            <p:ph type="body" idx="1"/>
          </p:nvPr>
        </p:nvSpPr>
        <p:spPr bwMode="auto">
          <a:xfrm>
            <a:off x="986095" y="1960079"/>
            <a:ext cx="10222987" cy="3937484"/>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a:p>
        </p:txBody>
      </p:sp>
      <p:pic>
        <p:nvPicPr>
          <p:cNvPr id="1244166691" name="SecondaryLogo_sort"/>
          <p:cNvPicPr>
            <a:picLocks noChangeAspect="1"/>
          </p:cNvPicPr>
          <p:nvPr/>
        </p:nvPicPr>
        <p:blipFill>
          <a:blip r:embed="rId24"/>
          <a:stretch>
            <a:fillRect/>
          </a:stretch>
        </p:blipFill>
        <p:spPr>
          <a:xfrm>
            <a:off x="10208659" y="5997600"/>
            <a:ext cx="1658669" cy="558000"/>
          </a:xfrm>
          <a:prstGeom prst="rect">
            <a:avLst/>
          </a:prstGeom>
        </p:spPr>
      </p:pic>
      <p:sp>
        <p:nvSpPr>
          <p:cNvPr id="23" name="Black Rectangle"/>
          <p:cNvSpPr/>
          <p:nvPr/>
        </p:nvSpPr>
        <p:spPr>
          <a:xfrm>
            <a:off x="989698" y="1663088"/>
            <a:ext cx="648000" cy="480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4799"/>
          </a:p>
          <a:p>
            <a:pPr algn="ctr"/>
            <a:endParaRPr lang="en-GB" sz="4799"/>
          </a:p>
        </p:txBody>
      </p:sp>
      <p:sp>
        <p:nvSpPr>
          <p:cNvPr id="19" name="FLD_Event"/>
          <p:cNvSpPr txBox="1">
            <a:spLocks noChangeArrowheads="1"/>
          </p:cNvSpPr>
          <p:nvPr/>
        </p:nvSpPr>
        <p:spPr bwMode="auto">
          <a:xfrm>
            <a:off x="3692294" y="5997600"/>
            <a:ext cx="2272432" cy="447676"/>
          </a:xfrm>
          <a:prstGeom prst="rect">
            <a:avLst/>
          </a:prstGeom>
          <a:noFill/>
          <a:ln w="1778" algn="ctr">
            <a:noFill/>
            <a:miter lim="800000"/>
            <a:headEnd/>
            <a:tailEnd/>
          </a:ln>
          <a:effectLst/>
        </p:spPr>
        <p:txBody>
          <a:bodyPr wrap="square" lIns="0" tIns="342000" rIns="0" bIns="0" anchor="t" anchorCtr="0">
            <a:spAutoFit/>
          </a:bodyPr>
          <a:lstStyle/>
          <a:p>
            <a:pPr algn="r">
              <a:lnSpc>
                <a:spcPct val="95000"/>
              </a:lnSpc>
              <a:defRPr/>
            </a:pPr>
            <a:endParaRPr lang="en-GB" sz="700" b="0" cap="all" baseline="0">
              <a:solidFill>
                <a:schemeClr val="tx1"/>
              </a:solidFill>
              <a:latin typeface="+mn-lt"/>
            </a:endParaRPr>
          </a:p>
        </p:txBody>
      </p:sp>
      <p:sp>
        <p:nvSpPr>
          <p:cNvPr id="21" name="USR_Name"/>
          <p:cNvSpPr txBox="1">
            <a:spLocks noChangeArrowheads="1"/>
          </p:cNvSpPr>
          <p:nvPr/>
        </p:nvSpPr>
        <p:spPr bwMode="auto">
          <a:xfrm>
            <a:off x="6241669" y="5997601"/>
            <a:ext cx="2983193" cy="550011"/>
          </a:xfrm>
          <a:prstGeom prst="rect">
            <a:avLst/>
          </a:prstGeom>
          <a:noFill/>
          <a:ln w="1778" algn="ctr">
            <a:noFill/>
            <a:miter lim="800000"/>
            <a:headEnd/>
            <a:tailEnd/>
          </a:ln>
          <a:effectLst/>
        </p:spPr>
        <p:txBody>
          <a:bodyPr lIns="0" tIns="342000" rIns="0" bIns="0" anchor="t" anchorCtr="0">
            <a:spAutoFit/>
          </a:bodyPr>
          <a:lstStyle/>
          <a:p>
            <a:pPr algn="l">
              <a:lnSpc>
                <a:spcPct val="95000"/>
              </a:lnSpc>
              <a:defRPr/>
            </a:pPr>
            <a:r>
              <a:rPr lang="en-GB" sz="700" b="0" cap="all" baseline="0">
                <a:solidFill>
                  <a:schemeClr val="tx1"/>
                </a:solidFill>
                <a:latin typeface="+mn-lt"/>
              </a:rPr>
              <a:t>Group #3</a:t>
            </a:r>
          </a:p>
          <a:p>
            <a:pPr algn="l">
              <a:lnSpc>
                <a:spcPct val="95000"/>
              </a:lnSpc>
              <a:defRPr/>
            </a:pPr>
            <a:r>
              <a:rPr lang="en-GB" sz="700" b="0" cap="all" baseline="0">
                <a:solidFill>
                  <a:schemeClr val="tx1"/>
                </a:solidFill>
                <a:latin typeface="+mn-lt"/>
              </a:rPr>
              <a:t>Control &amp; sensing of a solar house </a:t>
            </a:r>
          </a:p>
        </p:txBody>
      </p:sp>
      <p:sp>
        <p:nvSpPr>
          <p:cNvPr id="27" name="Date_DateCustomA"/>
          <p:cNvSpPr txBox="1">
            <a:spLocks noChangeArrowheads="1"/>
          </p:cNvSpPr>
          <p:nvPr/>
        </p:nvSpPr>
        <p:spPr bwMode="auto">
          <a:xfrm>
            <a:off x="3692294" y="5997600"/>
            <a:ext cx="2272432" cy="582176"/>
          </a:xfrm>
          <a:prstGeom prst="rect">
            <a:avLst/>
          </a:prstGeom>
          <a:noFill/>
          <a:ln w="1778" algn="ctr">
            <a:noFill/>
            <a:miter lim="800000"/>
            <a:headEnd/>
            <a:tailEnd/>
          </a:ln>
          <a:effectLst/>
        </p:spPr>
        <p:txBody>
          <a:bodyPr wrap="square" lIns="0" tIns="475200" rIns="0" bIns="0" anchor="t" anchorCtr="0">
            <a:spAutoFit/>
          </a:bodyPr>
          <a:lstStyle/>
          <a:p>
            <a:pPr algn="r">
              <a:lnSpc>
                <a:spcPct val="95000"/>
              </a:lnSpc>
              <a:defRPr/>
            </a:pPr>
            <a:r>
              <a:rPr lang="en-GB" sz="700" b="0" cap="all" baseline="0">
                <a:solidFill>
                  <a:schemeClr val="tx1"/>
                </a:solidFill>
                <a:latin typeface="+mn-lt"/>
              </a:rPr>
              <a:t>January 2022</a:t>
            </a:r>
          </a:p>
        </p:txBody>
      </p:sp>
      <p:pic>
        <p:nvPicPr>
          <p:cNvPr id="7" name="Au logo"/>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302479" y="5999002"/>
            <a:ext cx="557715" cy="558000"/>
          </a:xfrm>
          <a:prstGeom prst="rect">
            <a:avLst/>
          </a:prstGeom>
        </p:spPr>
      </p:pic>
      <p:pic>
        <p:nvPicPr>
          <p:cNvPr id="10" name="Billede streg"/>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6074782" y="5997600"/>
            <a:ext cx="71753" cy="558000"/>
          </a:xfrm>
          <a:prstGeom prst="rect">
            <a:avLst/>
          </a:prstGeom>
        </p:spPr>
      </p:pic>
      <p:sp>
        <p:nvSpPr>
          <p:cNvPr id="25" name="OFF_logo2Computed"/>
          <p:cNvSpPr txBox="1">
            <a:spLocks noChangeArrowheads="1"/>
          </p:cNvSpPr>
          <p:nvPr/>
        </p:nvSpPr>
        <p:spPr bwMode="auto">
          <a:xfrm>
            <a:off x="972254" y="5997600"/>
            <a:ext cx="2350657" cy="676612"/>
          </a:xfrm>
          <a:prstGeom prst="rect">
            <a:avLst/>
          </a:prstGeom>
          <a:noFill/>
          <a:ln w="1778" algn="ctr">
            <a:noFill/>
            <a:miter lim="800000"/>
            <a:headEnd/>
            <a:tailEnd/>
          </a:ln>
          <a:effectLst/>
        </p:spPr>
        <p:txBody>
          <a:bodyPr wrap="square" lIns="0" tIns="583200" rIns="0" bIns="0">
            <a:spAutoFit/>
          </a:bodyPr>
          <a:lstStyle/>
          <a:p>
            <a:pPr>
              <a:lnSpc>
                <a:spcPct val="95000"/>
              </a:lnSpc>
              <a:defRPr/>
            </a:pPr>
            <a:r>
              <a:rPr lang="en-GB" sz="600" cap="all" spc="40" baseline="0">
                <a:solidFill>
                  <a:schemeClr val="tx1"/>
                </a:solidFill>
                <a:latin typeface="AU Passata Light" pitchFamily="34" charset="0"/>
              </a:rPr>
              <a:t>Department of Engineering</a:t>
            </a:r>
          </a:p>
        </p:txBody>
      </p:sp>
      <p:sp>
        <p:nvSpPr>
          <p:cNvPr id="26" name="OFF_logo1Computed"/>
          <p:cNvSpPr/>
          <p:nvPr/>
        </p:nvSpPr>
        <p:spPr bwMode="auto">
          <a:xfrm>
            <a:off x="972253" y="5997600"/>
            <a:ext cx="768039" cy="589622"/>
          </a:xfrm>
          <a:prstGeom prst="rect">
            <a:avLst/>
          </a:prstGeom>
          <a:noFill/>
          <a:ln w="1778" cap="flat" cmpd="sng" algn="ctr">
            <a:noFill/>
            <a:prstDash val="solid"/>
            <a:round/>
            <a:headEnd type="none" w="med" len="med"/>
            <a:tailEnd type="none" w="med" len="med"/>
          </a:ln>
          <a:effectLst/>
        </p:spPr>
        <p:txBody>
          <a:bodyPr vert="horz" wrap="none" lIns="0" tIns="309600" rIns="0" bIns="0" numCol="1" rtlCol="0" anchor="t" anchorCtr="0" compatLnSpc="1">
            <a:prstTxWarp prst="textNoShape">
              <a:avLst/>
            </a:prstTxWarp>
            <a:spAutoFit/>
          </a:bodyPr>
          <a:lstStyle/>
          <a:p>
            <a:pPr marL="0" marR="0" indent="0" algn="l" defTabSz="914400" rtl="0" eaLnBrk="1" fontAlgn="base" latinLnBrk="0" hangingPunct="1">
              <a:lnSpc>
                <a:spcPct val="90000"/>
              </a:lnSpc>
              <a:spcBef>
                <a:spcPct val="0"/>
              </a:spcBef>
              <a:spcAft>
                <a:spcPct val="0"/>
              </a:spcAft>
              <a:buClrTx/>
              <a:buSzTx/>
              <a:buFont typeface="AU Passata" pitchFamily="34" charset="0"/>
              <a:buNone/>
              <a:tabLst/>
            </a:pPr>
            <a:r>
              <a:rPr kumimoji="0" lang="en-GB" sz="1000" b="0" i="0" u="none" strike="noStrike" cap="all" normalizeH="0" baseline="0" noProof="1">
                <a:ln>
                  <a:noFill/>
                </a:ln>
                <a:solidFill>
                  <a:schemeClr val="tx1"/>
                </a:solidFill>
                <a:effectLst/>
                <a:latin typeface="AU Passata" pitchFamily="34" charset="0"/>
              </a:rPr>
              <a:t>Aarhus
University</a:t>
            </a:r>
          </a:p>
        </p:txBody>
      </p:sp>
      <p:sp>
        <p:nvSpPr>
          <p:cNvPr id="1030" name="Sidetal"/>
          <p:cNvSpPr>
            <a:spLocks noGrp="1" noChangeArrowheads="1"/>
          </p:cNvSpPr>
          <p:nvPr>
            <p:ph type="sldNum" sz="quarter" idx="4"/>
          </p:nvPr>
        </p:nvSpPr>
        <p:spPr bwMode="auto">
          <a:xfrm>
            <a:off x="11811068" y="6581497"/>
            <a:ext cx="252066" cy="135422"/>
          </a:xfrm>
          <a:prstGeom prst="rect">
            <a:avLst/>
          </a:prstGeom>
          <a:noFill/>
          <a:ln w="9525">
            <a:noFill/>
            <a:miter lim="800000"/>
            <a:headEnd/>
            <a:tailEnd/>
          </a:ln>
          <a:effectLst/>
        </p:spPr>
        <p:txBody>
          <a:bodyPr vert="horz" wrap="square" lIns="0" tIns="0" rIns="0" bIns="0" numCol="1" anchor="t" anchorCtr="0" compatLnSpc="1">
            <a:prstTxWarp prst="textNoShape">
              <a:avLst/>
            </a:prstTxWarp>
            <a:spAutoFit/>
          </a:bodyPr>
          <a:lstStyle>
            <a:lvl1pPr algn="r">
              <a:lnSpc>
                <a:spcPts val="1200"/>
              </a:lnSpc>
              <a:buFontTx/>
              <a:buNone/>
              <a:defRPr sz="700" spc="40" baseline="0">
                <a:solidFill>
                  <a:schemeClr val="tx1"/>
                </a:solidFill>
                <a:latin typeface="+mn-lt"/>
              </a:defRPr>
            </a:lvl1pPr>
          </a:lstStyle>
          <a:p>
            <a:fld id="{77A57C28-2D86-427E-A9BB-9770ACEB4E85}" type="slidenum">
              <a:rPr lang="en-DK" smtClean="0"/>
              <a:t>‹#›</a:t>
            </a:fld>
            <a:endParaRPr lang="en-DK"/>
          </a:p>
        </p:txBody>
      </p:sp>
      <p:sp>
        <p:nvSpPr>
          <p:cNvPr id="2" name="Date Placeholder 1" hidden="1"/>
          <p:cNvSpPr>
            <a:spLocks noGrp="1"/>
          </p:cNvSpPr>
          <p:nvPr>
            <p:ph type="dt" sz="half" idx="2"/>
          </p:nvPr>
        </p:nvSpPr>
        <p:spPr>
          <a:xfrm>
            <a:off x="0" y="7020000"/>
            <a:ext cx="0" cy="0"/>
          </a:xfrm>
          <a:prstGeom prst="rect">
            <a:avLst/>
          </a:prstGeom>
        </p:spPr>
        <p:txBody>
          <a:bodyPr vert="horz" lIns="91440" tIns="45720" rIns="91440" bIns="45720" rtlCol="0" anchor="ctr"/>
          <a:lstStyle>
            <a:lvl1pPr algn="l">
              <a:defRPr sz="100">
                <a:noFill/>
              </a:defRPr>
            </a:lvl1pPr>
          </a:lstStyle>
          <a:p>
            <a:fld id="{444B4F88-2FE4-4091-8BDC-B30169267050}" type="datetimeFigureOut">
              <a:rPr lang="en-DK" smtClean="0"/>
              <a:t>21/01/2022</a:t>
            </a:fld>
            <a:endParaRPr lang="en-DK"/>
          </a:p>
        </p:txBody>
      </p:sp>
      <p:sp>
        <p:nvSpPr>
          <p:cNvPr id="3" name="Footer Placeholder 2" hidden="1"/>
          <p:cNvSpPr>
            <a:spLocks noGrp="1"/>
          </p:cNvSpPr>
          <p:nvPr>
            <p:ph type="ftr" sz="quarter" idx="3"/>
          </p:nvPr>
        </p:nvSpPr>
        <p:spPr>
          <a:xfrm>
            <a:off x="0" y="7020000"/>
            <a:ext cx="0" cy="0"/>
          </a:xfrm>
          <a:prstGeom prst="rect">
            <a:avLst/>
          </a:prstGeom>
        </p:spPr>
        <p:txBody>
          <a:bodyPr vert="horz" lIns="91440" tIns="45720" rIns="91440" bIns="45720" rtlCol="0" anchor="ctr"/>
          <a:lstStyle>
            <a:lvl1pPr algn="ctr">
              <a:defRPr sz="100">
                <a:noFill/>
              </a:defRPr>
            </a:lvl1pPr>
          </a:lstStyle>
          <a:p>
            <a:endParaRPr lang="en-DK"/>
          </a:p>
        </p:txBody>
      </p:sp>
    </p:spTree>
    <p:extLst>
      <p:ext uri="{BB962C8B-B14F-4D97-AF65-F5344CB8AC3E}">
        <p14:creationId xmlns:p14="http://schemas.microsoft.com/office/powerpoint/2010/main" val="2669901349"/>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 id="2147483707" r:id="rId12"/>
    <p:sldLayoutId id="2147483708" r:id="rId13"/>
    <p:sldLayoutId id="2147483709" r:id="rId14"/>
    <p:sldLayoutId id="2147483710" r:id="rId15"/>
    <p:sldLayoutId id="2147483711" r:id="rId16"/>
    <p:sldLayoutId id="2147483712" r:id="rId17"/>
    <p:sldLayoutId id="2147483713" r:id="rId18"/>
    <p:sldLayoutId id="2147483714" r:id="rId19"/>
    <p:sldLayoutId id="2147483715" r:id="rId20"/>
    <p:sldLayoutId id="2147483716" r:id="rId21"/>
    <p:sldLayoutId id="2147483717" r:id="rId22"/>
  </p:sldLayoutIdLst>
  <p:txStyles>
    <p:titleStyle>
      <a:lvl1pPr algn="l" rtl="0" eaLnBrk="1" fontAlgn="base" hangingPunct="1">
        <a:lnSpc>
          <a:spcPct val="89000"/>
        </a:lnSpc>
        <a:spcBef>
          <a:spcPct val="0"/>
        </a:spcBef>
        <a:spcAft>
          <a:spcPct val="0"/>
        </a:spcAft>
        <a:defRPr sz="4500" b="1" cap="all" baseline="0">
          <a:solidFill>
            <a:schemeClr val="tx1"/>
          </a:solidFill>
          <a:latin typeface="+mj-lt"/>
          <a:ea typeface="+mj-ea"/>
          <a:cs typeface="+mj-cs"/>
        </a:defRPr>
      </a:lvl1pPr>
      <a:lvl2pPr algn="l" rtl="0" eaLnBrk="1" fontAlgn="base" hangingPunct="1">
        <a:lnSpc>
          <a:spcPct val="83000"/>
        </a:lnSpc>
        <a:spcBef>
          <a:spcPct val="0"/>
        </a:spcBef>
        <a:spcAft>
          <a:spcPct val="0"/>
        </a:spcAft>
        <a:defRPr sz="4000">
          <a:solidFill>
            <a:schemeClr val="bg2"/>
          </a:solidFill>
          <a:latin typeface="AU Passata" pitchFamily="34" charset="0"/>
        </a:defRPr>
      </a:lvl2pPr>
      <a:lvl3pPr algn="l" rtl="0" eaLnBrk="1" fontAlgn="base" hangingPunct="1">
        <a:lnSpc>
          <a:spcPct val="83000"/>
        </a:lnSpc>
        <a:spcBef>
          <a:spcPct val="0"/>
        </a:spcBef>
        <a:spcAft>
          <a:spcPct val="0"/>
        </a:spcAft>
        <a:defRPr sz="4000">
          <a:solidFill>
            <a:schemeClr val="bg2"/>
          </a:solidFill>
          <a:latin typeface="AU Passata" pitchFamily="34" charset="0"/>
        </a:defRPr>
      </a:lvl3pPr>
      <a:lvl4pPr algn="l" rtl="0" eaLnBrk="1" fontAlgn="base" hangingPunct="1">
        <a:lnSpc>
          <a:spcPct val="83000"/>
        </a:lnSpc>
        <a:spcBef>
          <a:spcPct val="0"/>
        </a:spcBef>
        <a:spcAft>
          <a:spcPct val="0"/>
        </a:spcAft>
        <a:defRPr sz="4000">
          <a:solidFill>
            <a:schemeClr val="bg2"/>
          </a:solidFill>
          <a:latin typeface="AU Passata" pitchFamily="34" charset="0"/>
        </a:defRPr>
      </a:lvl4pPr>
      <a:lvl5pPr algn="l" rtl="0" eaLnBrk="1" fontAlgn="base" hangingPunct="1">
        <a:lnSpc>
          <a:spcPct val="83000"/>
        </a:lnSpc>
        <a:spcBef>
          <a:spcPct val="0"/>
        </a:spcBef>
        <a:spcAft>
          <a:spcPct val="0"/>
        </a:spcAft>
        <a:defRPr sz="4000">
          <a:solidFill>
            <a:schemeClr val="bg2"/>
          </a:solidFill>
          <a:latin typeface="AU Passata" pitchFamily="34" charset="0"/>
        </a:defRPr>
      </a:lvl5pPr>
      <a:lvl6pPr marL="457200" algn="l" rtl="0" eaLnBrk="1" fontAlgn="base" hangingPunct="1">
        <a:lnSpc>
          <a:spcPct val="83000"/>
        </a:lnSpc>
        <a:spcBef>
          <a:spcPct val="0"/>
        </a:spcBef>
        <a:spcAft>
          <a:spcPct val="0"/>
        </a:spcAft>
        <a:defRPr sz="4000">
          <a:solidFill>
            <a:schemeClr val="bg2"/>
          </a:solidFill>
          <a:latin typeface="AU Passata" pitchFamily="34" charset="0"/>
        </a:defRPr>
      </a:lvl6pPr>
      <a:lvl7pPr marL="914400" algn="l" rtl="0" eaLnBrk="1" fontAlgn="base" hangingPunct="1">
        <a:lnSpc>
          <a:spcPct val="83000"/>
        </a:lnSpc>
        <a:spcBef>
          <a:spcPct val="0"/>
        </a:spcBef>
        <a:spcAft>
          <a:spcPct val="0"/>
        </a:spcAft>
        <a:defRPr sz="4000">
          <a:solidFill>
            <a:schemeClr val="bg2"/>
          </a:solidFill>
          <a:latin typeface="AU Passata" pitchFamily="34" charset="0"/>
        </a:defRPr>
      </a:lvl7pPr>
      <a:lvl8pPr marL="1371600" algn="l" rtl="0" eaLnBrk="1" fontAlgn="base" hangingPunct="1">
        <a:lnSpc>
          <a:spcPct val="83000"/>
        </a:lnSpc>
        <a:spcBef>
          <a:spcPct val="0"/>
        </a:spcBef>
        <a:spcAft>
          <a:spcPct val="0"/>
        </a:spcAft>
        <a:defRPr sz="4000">
          <a:solidFill>
            <a:schemeClr val="bg2"/>
          </a:solidFill>
          <a:latin typeface="AU Passata" pitchFamily="34" charset="0"/>
        </a:defRPr>
      </a:lvl8pPr>
      <a:lvl9pPr marL="1828800" algn="l" rtl="0" eaLnBrk="1" fontAlgn="base" hangingPunct="1">
        <a:lnSpc>
          <a:spcPct val="83000"/>
        </a:lnSpc>
        <a:spcBef>
          <a:spcPct val="0"/>
        </a:spcBef>
        <a:spcAft>
          <a:spcPct val="0"/>
        </a:spcAft>
        <a:defRPr sz="4000">
          <a:solidFill>
            <a:schemeClr val="bg2"/>
          </a:solidFill>
          <a:latin typeface="AU Passata" pitchFamily="34" charset="0"/>
        </a:defRPr>
      </a:lvl9pPr>
    </p:titleStyle>
    <p:bodyStyle>
      <a:lvl1pPr marL="0" indent="0" algn="l" rtl="0" eaLnBrk="1" fontAlgn="base" hangingPunct="1">
        <a:lnSpc>
          <a:spcPct val="99000"/>
        </a:lnSpc>
        <a:spcBef>
          <a:spcPts val="600"/>
        </a:spcBef>
        <a:spcAft>
          <a:spcPct val="0"/>
        </a:spcAft>
        <a:buClr>
          <a:schemeClr val="tx1"/>
        </a:buClr>
        <a:buSzPct val="100000"/>
        <a:buFont typeface="Calibri" panose="020F0502020204030204" pitchFamily="34" charset="0"/>
        <a:buChar char="​"/>
        <a:defRPr sz="2000" b="0">
          <a:solidFill>
            <a:schemeClr val="tx1"/>
          </a:solidFill>
          <a:latin typeface="+mn-lt"/>
          <a:ea typeface="+mn-ea"/>
          <a:cs typeface="+mn-cs"/>
        </a:defRPr>
      </a:lvl1pPr>
      <a:lvl2pPr marL="432000" indent="-180000" algn="l" rtl="0" eaLnBrk="1" fontAlgn="base" hangingPunct="1">
        <a:lnSpc>
          <a:spcPct val="99000"/>
        </a:lnSpc>
        <a:spcBef>
          <a:spcPts val="600"/>
        </a:spcBef>
        <a:spcAft>
          <a:spcPct val="0"/>
        </a:spcAft>
        <a:buClr>
          <a:schemeClr val="tx1"/>
        </a:buClr>
        <a:buSzPct val="100000"/>
        <a:buFont typeface="Arial" panose="020B0604020202020204" pitchFamily="34" charset="0"/>
        <a:buChar char="•"/>
        <a:defRPr sz="2000">
          <a:solidFill>
            <a:schemeClr val="tx1"/>
          </a:solidFill>
          <a:latin typeface="+mn-lt"/>
        </a:defRPr>
      </a:lvl2pPr>
      <a:lvl3pPr marL="756000" indent="-180000" algn="l" rtl="0" eaLnBrk="1" fontAlgn="base" hangingPunct="1">
        <a:lnSpc>
          <a:spcPct val="99000"/>
        </a:lnSpc>
        <a:spcBef>
          <a:spcPts val="600"/>
        </a:spcBef>
        <a:spcAft>
          <a:spcPct val="0"/>
        </a:spcAft>
        <a:buClr>
          <a:schemeClr val="tx1"/>
        </a:buClr>
        <a:buSzPct val="100000"/>
        <a:buFont typeface="Arial" panose="020B0604020202020204" pitchFamily="34" charset="0"/>
        <a:buChar char="•"/>
        <a:defRPr sz="2000">
          <a:solidFill>
            <a:schemeClr val="tx1"/>
          </a:solidFill>
          <a:latin typeface="+mn-lt"/>
        </a:defRPr>
      </a:lvl3pPr>
      <a:lvl4pPr marL="1152000" indent="-180000" algn="l" rtl="0" eaLnBrk="1" fontAlgn="base" hangingPunct="1">
        <a:lnSpc>
          <a:spcPct val="99000"/>
        </a:lnSpc>
        <a:spcBef>
          <a:spcPts val="600"/>
        </a:spcBef>
        <a:spcAft>
          <a:spcPct val="0"/>
        </a:spcAft>
        <a:buClr>
          <a:schemeClr val="tx1"/>
        </a:buClr>
        <a:buSzPct val="100000"/>
        <a:buFont typeface="Arial" panose="020B0604020202020204" pitchFamily="34" charset="0"/>
        <a:buChar char="•"/>
        <a:defRPr sz="2000">
          <a:solidFill>
            <a:schemeClr val="tx1"/>
          </a:solidFill>
          <a:latin typeface="+mn-lt"/>
        </a:defRPr>
      </a:lvl4pPr>
      <a:lvl5pPr marL="1512000" indent="-180000" algn="l" rtl="0" eaLnBrk="1" fontAlgn="base" hangingPunct="1">
        <a:lnSpc>
          <a:spcPct val="99000"/>
        </a:lnSpc>
        <a:spcBef>
          <a:spcPts val="600"/>
        </a:spcBef>
        <a:spcAft>
          <a:spcPct val="0"/>
        </a:spcAft>
        <a:buClr>
          <a:schemeClr val="tx1"/>
        </a:buClr>
        <a:buSzPct val="100000"/>
        <a:buFont typeface="Arial" panose="020B0604020202020204" pitchFamily="34" charset="0"/>
        <a:buChar char="•"/>
        <a:defRPr sz="2000">
          <a:solidFill>
            <a:schemeClr val="tx1"/>
          </a:solidFill>
          <a:latin typeface="+mn-lt"/>
        </a:defRPr>
      </a:lvl5pPr>
      <a:lvl6pPr marL="1836000" indent="-180000" algn="l" rtl="0" eaLnBrk="1" fontAlgn="base" hangingPunct="1">
        <a:lnSpc>
          <a:spcPct val="99000"/>
        </a:lnSpc>
        <a:spcBef>
          <a:spcPts val="600"/>
        </a:spcBef>
        <a:spcAft>
          <a:spcPct val="0"/>
        </a:spcAft>
        <a:buClr>
          <a:schemeClr val="tx1"/>
        </a:buClr>
        <a:buFont typeface="Arial" panose="020B0604020202020204" pitchFamily="34" charset="0"/>
        <a:buChar char="•"/>
        <a:defRPr sz="2000">
          <a:solidFill>
            <a:schemeClr val="tx1"/>
          </a:solidFill>
          <a:latin typeface="+mn-lt"/>
        </a:defRPr>
      </a:lvl6pPr>
      <a:lvl7pPr marL="1836000" indent="-180000" algn="l" rtl="0" eaLnBrk="1" fontAlgn="base" hangingPunct="1">
        <a:lnSpc>
          <a:spcPct val="99000"/>
        </a:lnSpc>
        <a:spcBef>
          <a:spcPts val="600"/>
        </a:spcBef>
        <a:spcAft>
          <a:spcPct val="0"/>
        </a:spcAft>
        <a:buClr>
          <a:schemeClr val="tx1"/>
        </a:buClr>
        <a:buFont typeface="Arial" panose="020B0604020202020204" pitchFamily="34" charset="0"/>
        <a:buChar char="•"/>
        <a:defRPr sz="2000">
          <a:solidFill>
            <a:schemeClr val="tx1"/>
          </a:solidFill>
          <a:latin typeface="+mn-lt"/>
        </a:defRPr>
      </a:lvl7pPr>
      <a:lvl8pPr marL="1836000" indent="-180000" algn="l" rtl="0" eaLnBrk="1" fontAlgn="base" hangingPunct="1">
        <a:lnSpc>
          <a:spcPct val="99000"/>
        </a:lnSpc>
        <a:spcBef>
          <a:spcPts val="600"/>
        </a:spcBef>
        <a:spcAft>
          <a:spcPct val="0"/>
        </a:spcAft>
        <a:buClr>
          <a:schemeClr val="tx1"/>
        </a:buClr>
        <a:buFont typeface="Arial" panose="020B0604020202020204" pitchFamily="34" charset="0"/>
        <a:buChar char="•"/>
        <a:defRPr sz="2000">
          <a:solidFill>
            <a:schemeClr val="tx1"/>
          </a:solidFill>
          <a:latin typeface="+mn-lt"/>
        </a:defRPr>
      </a:lvl8pPr>
      <a:lvl9pPr marL="1836000" indent="-180000" algn="l" rtl="0" eaLnBrk="1" fontAlgn="base" hangingPunct="1">
        <a:lnSpc>
          <a:spcPct val="99000"/>
        </a:lnSpc>
        <a:spcBef>
          <a:spcPts val="600"/>
        </a:spcBef>
        <a:spcAft>
          <a:spcPct val="0"/>
        </a:spcAft>
        <a:buClr>
          <a:schemeClr val="tx1"/>
        </a:buClr>
        <a:buFont typeface="Arial" panose="020B0604020202020204" pitchFamily="34" charset="0"/>
        <a:buChar char="•"/>
        <a:defRPr sz="2000">
          <a:solidFill>
            <a:schemeClr val="tx1"/>
          </a:solidFill>
          <a:latin typeface="+mn-lt"/>
        </a:defRPr>
      </a:lvl9pPr>
    </p:bodyStyle>
    <p:other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4" orient="horz" pos="3715">
          <p15:clr>
            <a:srgbClr val="000000"/>
          </p15:clr>
        </p15:guide>
        <p15:guide id="5" orient="horz" pos="4131">
          <p15:clr>
            <a:srgbClr val="A4A3A4"/>
          </p15:clr>
        </p15:guide>
        <p15:guide id="6" pos="7479">
          <p15:clr>
            <a:srgbClr val="A4A3A4"/>
          </p15:clr>
        </p15:guide>
        <p15:guide id="7" orient="horz" pos="1234">
          <p15:clr>
            <a:srgbClr val="000000"/>
          </p15:clr>
        </p15:guide>
        <p15:guide id="8" pos="7059">
          <p15:clr>
            <a:srgbClr val="000000"/>
          </p15:clr>
        </p15:guide>
        <p15:guide id="9" pos="199">
          <p15:clr>
            <a:srgbClr val="A4A3A4"/>
          </p15:clr>
        </p15:guide>
        <p15:guide id="10" pos="621">
          <p15:clr>
            <a:srgbClr val="000000"/>
          </p15:clr>
        </p15:guide>
        <p15:guide id="11" orient="horz" pos="199">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44.xml"/><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44.xml"/><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4.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44.xml"/><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8" Type="http://schemas.openxmlformats.org/officeDocument/2006/relationships/image" Target="../media/image30.jpeg"/><Relationship Id="rId3" Type="http://schemas.openxmlformats.org/officeDocument/2006/relationships/image" Target="../media/image25.jpeg"/><Relationship Id="rId7" Type="http://schemas.openxmlformats.org/officeDocument/2006/relationships/image" Target="../media/image29.jpeg"/><Relationship Id="rId2" Type="http://schemas.openxmlformats.org/officeDocument/2006/relationships/image" Target="../media/image24.jpeg"/><Relationship Id="rId1" Type="http://schemas.openxmlformats.org/officeDocument/2006/relationships/slideLayout" Target="../slideLayouts/slideLayout44.xml"/><Relationship Id="rId6" Type="http://schemas.openxmlformats.org/officeDocument/2006/relationships/image" Target="../media/image28.jpeg"/><Relationship Id="rId5" Type="http://schemas.openxmlformats.org/officeDocument/2006/relationships/image" Target="../media/image27.jpeg"/><Relationship Id="rId4" Type="http://schemas.openxmlformats.org/officeDocument/2006/relationships/image" Target="../media/image26.jpeg"/></Relationships>
</file>

<file path=ppt/slides/_rels/slide1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4.xml"/></Relationships>
</file>

<file path=ppt/slides/_rels/slide16.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44.xml"/></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xml"/><Relationship Id="rId1" Type="http://schemas.openxmlformats.org/officeDocument/2006/relationships/slideLayout" Target="../slideLayouts/slideLayout44.xml"/><Relationship Id="rId4" Type="http://schemas.openxmlformats.org/officeDocument/2006/relationships/image" Target="../media/image34.png"/></Relationships>
</file>

<file path=ppt/slides/_rels/slide1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44.xml"/></Relationships>
</file>

<file path=ppt/slides/_rels/slide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4.xml"/></Relationships>
</file>

<file path=ppt/slides/_rels/slide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4.xml"/></Relationships>
</file>

<file path=ppt/slides/_rels/slide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4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CF5080-635E-4943-9F41-3CBD1D377D32}"/>
              </a:ext>
            </a:extLst>
          </p:cNvPr>
          <p:cNvSpPr>
            <a:spLocks noGrp="1"/>
          </p:cNvSpPr>
          <p:nvPr>
            <p:ph type="ctrTitle"/>
          </p:nvPr>
        </p:nvSpPr>
        <p:spPr>
          <a:xfrm>
            <a:off x="1524000" y="1041400"/>
            <a:ext cx="9144000" cy="2387600"/>
          </a:xfrm>
        </p:spPr>
        <p:txBody>
          <a:bodyPr/>
          <a:lstStyle/>
          <a:p>
            <a:r>
              <a:rPr lang="en-GB" dirty="0"/>
              <a:t>Control </a:t>
            </a:r>
            <a:r>
              <a:rPr lang="en-GB" dirty="0">
                <a:ea typeface="+mj-lt"/>
                <a:cs typeface="+mj-lt"/>
              </a:rPr>
              <a:t>&amp;</a:t>
            </a:r>
            <a:r>
              <a:rPr lang="en-GB" dirty="0"/>
              <a:t> Sensing of a Solar House</a:t>
            </a:r>
            <a:endParaRPr lang="en-DK" dirty="0"/>
          </a:p>
        </p:txBody>
      </p:sp>
      <p:sp>
        <p:nvSpPr>
          <p:cNvPr id="3" name="Subtitle 2">
            <a:extLst>
              <a:ext uri="{FF2B5EF4-FFF2-40B4-BE49-F238E27FC236}">
                <a16:creationId xmlns:a16="http://schemas.microsoft.com/office/drawing/2014/main" id="{81829331-B673-497C-B678-4457C8ACC3FD}"/>
              </a:ext>
            </a:extLst>
          </p:cNvPr>
          <p:cNvSpPr>
            <a:spLocks noGrp="1"/>
          </p:cNvSpPr>
          <p:nvPr>
            <p:ph type="subTitle" idx="1"/>
          </p:nvPr>
        </p:nvSpPr>
        <p:spPr/>
        <p:txBody>
          <a:bodyPr/>
          <a:lstStyle/>
          <a:p>
            <a:endParaRPr lang="en-DK"/>
          </a:p>
        </p:txBody>
      </p:sp>
    </p:spTree>
    <p:extLst>
      <p:ext uri="{BB962C8B-B14F-4D97-AF65-F5344CB8AC3E}">
        <p14:creationId xmlns:p14="http://schemas.microsoft.com/office/powerpoint/2010/main" val="14788110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D1F901-8B21-4016-B207-E39CEB6E66F4}"/>
              </a:ext>
            </a:extLst>
          </p:cNvPr>
          <p:cNvSpPr>
            <a:spLocks noGrp="1"/>
          </p:cNvSpPr>
          <p:nvPr>
            <p:ph type="title"/>
          </p:nvPr>
        </p:nvSpPr>
        <p:spPr/>
        <p:txBody>
          <a:bodyPr/>
          <a:lstStyle/>
          <a:p>
            <a:r>
              <a:rPr lang="en-GB"/>
              <a:t>Feedback system</a:t>
            </a:r>
            <a:endParaRPr lang="en-DK"/>
          </a:p>
        </p:txBody>
      </p:sp>
      <p:pic>
        <p:nvPicPr>
          <p:cNvPr id="5" name="Content Placeholder 4">
            <a:extLst>
              <a:ext uri="{FF2B5EF4-FFF2-40B4-BE49-F238E27FC236}">
                <a16:creationId xmlns:a16="http://schemas.microsoft.com/office/drawing/2014/main" id="{F43E6B2B-04A7-4994-B95B-CC4F242E5BA0}"/>
              </a:ext>
            </a:extLst>
          </p:cNvPr>
          <p:cNvPicPr>
            <a:picLocks noGrp="1" noChangeAspect="1"/>
          </p:cNvPicPr>
          <p:nvPr>
            <p:ph idx="1"/>
          </p:nvPr>
        </p:nvPicPr>
        <p:blipFill>
          <a:blip r:embed="rId3"/>
          <a:stretch>
            <a:fillRect/>
          </a:stretch>
        </p:blipFill>
        <p:spPr>
          <a:xfrm>
            <a:off x="1853293" y="2460965"/>
            <a:ext cx="3848100" cy="2667000"/>
          </a:xfrm>
        </p:spPr>
      </p:pic>
      <p:pic>
        <p:nvPicPr>
          <p:cNvPr id="7" name="Picture 6">
            <a:extLst>
              <a:ext uri="{FF2B5EF4-FFF2-40B4-BE49-F238E27FC236}">
                <a16:creationId xmlns:a16="http://schemas.microsoft.com/office/drawing/2014/main" id="{BF974E17-9C8E-4912-87C4-70AFB60F1403}"/>
              </a:ext>
            </a:extLst>
          </p:cNvPr>
          <p:cNvPicPr>
            <a:picLocks noChangeAspect="1"/>
          </p:cNvPicPr>
          <p:nvPr/>
        </p:nvPicPr>
        <p:blipFill>
          <a:blip r:embed="rId4"/>
          <a:stretch>
            <a:fillRect/>
          </a:stretch>
        </p:blipFill>
        <p:spPr>
          <a:xfrm>
            <a:off x="6751866" y="2556215"/>
            <a:ext cx="3400425" cy="2476500"/>
          </a:xfrm>
          <a:prstGeom prst="rect">
            <a:avLst/>
          </a:prstGeom>
        </p:spPr>
      </p:pic>
    </p:spTree>
    <p:extLst>
      <p:ext uri="{BB962C8B-B14F-4D97-AF65-F5344CB8AC3E}">
        <p14:creationId xmlns:p14="http://schemas.microsoft.com/office/powerpoint/2010/main" val="24405309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63F311-6C36-4A3B-9DC1-596B575D8378}"/>
              </a:ext>
            </a:extLst>
          </p:cNvPr>
          <p:cNvSpPr>
            <a:spLocks noGrp="1"/>
          </p:cNvSpPr>
          <p:nvPr>
            <p:ph type="title"/>
          </p:nvPr>
        </p:nvSpPr>
        <p:spPr/>
        <p:txBody>
          <a:bodyPr/>
          <a:lstStyle/>
          <a:p>
            <a:r>
              <a:rPr lang="en-GB"/>
              <a:t>Control</a:t>
            </a:r>
            <a:endParaRPr lang="en-DK"/>
          </a:p>
        </p:txBody>
      </p:sp>
      <p:sp>
        <p:nvSpPr>
          <p:cNvPr id="3" name="Content Placeholder 2">
            <a:extLst>
              <a:ext uri="{FF2B5EF4-FFF2-40B4-BE49-F238E27FC236}">
                <a16:creationId xmlns:a16="http://schemas.microsoft.com/office/drawing/2014/main" id="{594EBFF5-F17C-4E2D-805D-B5A4D4877945}"/>
              </a:ext>
            </a:extLst>
          </p:cNvPr>
          <p:cNvSpPr>
            <a:spLocks noGrp="1"/>
          </p:cNvSpPr>
          <p:nvPr>
            <p:ph idx="1"/>
          </p:nvPr>
        </p:nvSpPr>
        <p:spPr/>
        <p:txBody>
          <a:bodyPr/>
          <a:lstStyle/>
          <a:p>
            <a:r>
              <a:rPr lang="en-GB" dirty="0"/>
              <a:t>- Arduino</a:t>
            </a:r>
            <a:endParaRPr lang="da-DK" dirty="0"/>
          </a:p>
          <a:p>
            <a:r>
              <a:rPr lang="en-GB" dirty="0"/>
              <a:t>- MOSFET </a:t>
            </a:r>
          </a:p>
          <a:p>
            <a:r>
              <a:rPr lang="en-GB" dirty="0"/>
              <a:t>- S8050 </a:t>
            </a:r>
            <a:endParaRPr lang="en-DK"/>
          </a:p>
        </p:txBody>
      </p:sp>
      <p:pic>
        <p:nvPicPr>
          <p:cNvPr id="7" name="Picture 6">
            <a:extLst>
              <a:ext uri="{FF2B5EF4-FFF2-40B4-BE49-F238E27FC236}">
                <a16:creationId xmlns:a16="http://schemas.microsoft.com/office/drawing/2014/main" id="{DC108D31-68E9-4C14-96F1-FCEDADB2CA7C}"/>
              </a:ext>
            </a:extLst>
          </p:cNvPr>
          <p:cNvPicPr>
            <a:picLocks noChangeAspect="1"/>
          </p:cNvPicPr>
          <p:nvPr/>
        </p:nvPicPr>
        <p:blipFill>
          <a:blip r:embed="rId3"/>
          <a:stretch>
            <a:fillRect/>
          </a:stretch>
        </p:blipFill>
        <p:spPr>
          <a:xfrm>
            <a:off x="6487886" y="682737"/>
            <a:ext cx="4403882" cy="2561205"/>
          </a:xfrm>
          <a:prstGeom prst="rect">
            <a:avLst/>
          </a:prstGeom>
        </p:spPr>
      </p:pic>
      <p:pic>
        <p:nvPicPr>
          <p:cNvPr id="9" name="Picture 8">
            <a:extLst>
              <a:ext uri="{FF2B5EF4-FFF2-40B4-BE49-F238E27FC236}">
                <a16:creationId xmlns:a16="http://schemas.microsoft.com/office/drawing/2014/main" id="{5AE9574D-5F89-4B8C-B6B7-CD37860CC232}"/>
              </a:ext>
            </a:extLst>
          </p:cNvPr>
          <p:cNvPicPr>
            <a:picLocks noChangeAspect="1"/>
          </p:cNvPicPr>
          <p:nvPr/>
        </p:nvPicPr>
        <p:blipFill>
          <a:blip r:embed="rId4"/>
          <a:stretch>
            <a:fillRect/>
          </a:stretch>
        </p:blipFill>
        <p:spPr>
          <a:xfrm>
            <a:off x="7388463" y="3614059"/>
            <a:ext cx="2602728" cy="2422752"/>
          </a:xfrm>
          <a:prstGeom prst="rect">
            <a:avLst/>
          </a:prstGeom>
        </p:spPr>
      </p:pic>
    </p:spTree>
    <p:extLst>
      <p:ext uri="{BB962C8B-B14F-4D97-AF65-F5344CB8AC3E}">
        <p14:creationId xmlns:p14="http://schemas.microsoft.com/office/powerpoint/2010/main" val="10566664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78F6D1-D8D4-4FFF-AFDA-23C33FE4909C}"/>
              </a:ext>
            </a:extLst>
          </p:cNvPr>
          <p:cNvSpPr>
            <a:spLocks noGrp="1"/>
          </p:cNvSpPr>
          <p:nvPr>
            <p:ph type="title"/>
          </p:nvPr>
        </p:nvSpPr>
        <p:spPr/>
        <p:txBody>
          <a:bodyPr/>
          <a:lstStyle/>
          <a:p>
            <a:r>
              <a:rPr lang="en-GB"/>
              <a:t>Final schematic</a:t>
            </a:r>
            <a:endParaRPr lang="en-DK"/>
          </a:p>
        </p:txBody>
      </p:sp>
      <p:pic>
        <p:nvPicPr>
          <p:cNvPr id="5" name="Content Placeholder 4">
            <a:extLst>
              <a:ext uri="{FF2B5EF4-FFF2-40B4-BE49-F238E27FC236}">
                <a16:creationId xmlns:a16="http://schemas.microsoft.com/office/drawing/2014/main" id="{766D9EED-33D5-4996-B21D-68BE7DFD3139}"/>
              </a:ext>
            </a:extLst>
          </p:cNvPr>
          <p:cNvPicPr>
            <a:picLocks noGrp="1" noChangeAspect="1"/>
          </p:cNvPicPr>
          <p:nvPr>
            <p:ph idx="1"/>
          </p:nvPr>
        </p:nvPicPr>
        <p:blipFill>
          <a:blip r:embed="rId2"/>
          <a:stretch>
            <a:fillRect/>
          </a:stretch>
        </p:blipFill>
        <p:spPr>
          <a:xfrm>
            <a:off x="1382486" y="1444601"/>
            <a:ext cx="9427027" cy="4721571"/>
          </a:xfrm>
        </p:spPr>
      </p:pic>
    </p:spTree>
    <p:extLst>
      <p:ext uri="{BB962C8B-B14F-4D97-AF65-F5344CB8AC3E}">
        <p14:creationId xmlns:p14="http://schemas.microsoft.com/office/powerpoint/2010/main" val="12063611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2DB5DB-8284-48DE-83B7-9A9884BE326C}"/>
              </a:ext>
            </a:extLst>
          </p:cNvPr>
          <p:cNvSpPr>
            <a:spLocks noGrp="1"/>
          </p:cNvSpPr>
          <p:nvPr>
            <p:ph type="title"/>
          </p:nvPr>
        </p:nvSpPr>
        <p:spPr/>
        <p:txBody>
          <a:bodyPr/>
          <a:lstStyle/>
          <a:p>
            <a:r>
              <a:rPr lang="en-GB"/>
              <a:t>Arduino code</a:t>
            </a:r>
            <a:endParaRPr lang="en-DK"/>
          </a:p>
        </p:txBody>
      </p:sp>
      <p:pic>
        <p:nvPicPr>
          <p:cNvPr id="7" name="Content Placeholder 6">
            <a:extLst>
              <a:ext uri="{FF2B5EF4-FFF2-40B4-BE49-F238E27FC236}">
                <a16:creationId xmlns:a16="http://schemas.microsoft.com/office/drawing/2014/main" id="{72B36EA9-90E0-4B05-91A1-3F17EE0D20F6}"/>
              </a:ext>
            </a:extLst>
          </p:cNvPr>
          <p:cNvPicPr>
            <a:picLocks noGrp="1" noChangeAspect="1"/>
          </p:cNvPicPr>
          <p:nvPr>
            <p:ph idx="1"/>
          </p:nvPr>
        </p:nvPicPr>
        <p:blipFill>
          <a:blip r:embed="rId3"/>
          <a:stretch>
            <a:fillRect/>
          </a:stretch>
        </p:blipFill>
        <p:spPr>
          <a:xfrm>
            <a:off x="590550" y="4038599"/>
            <a:ext cx="7792974" cy="1817915"/>
          </a:xfrm>
        </p:spPr>
      </p:pic>
      <p:pic>
        <p:nvPicPr>
          <p:cNvPr id="5" name="Picture 4">
            <a:extLst>
              <a:ext uri="{FF2B5EF4-FFF2-40B4-BE49-F238E27FC236}">
                <a16:creationId xmlns:a16="http://schemas.microsoft.com/office/drawing/2014/main" id="{F476BA35-2CFE-46F1-A621-EC0B1A9B8D94}"/>
              </a:ext>
            </a:extLst>
          </p:cNvPr>
          <p:cNvPicPr>
            <a:picLocks noChangeAspect="1"/>
          </p:cNvPicPr>
          <p:nvPr/>
        </p:nvPicPr>
        <p:blipFill>
          <a:blip r:embed="rId4"/>
          <a:stretch>
            <a:fillRect/>
          </a:stretch>
        </p:blipFill>
        <p:spPr>
          <a:xfrm>
            <a:off x="590550" y="1690688"/>
            <a:ext cx="6159580" cy="2184626"/>
          </a:xfrm>
          <a:prstGeom prst="rect">
            <a:avLst/>
          </a:prstGeom>
        </p:spPr>
      </p:pic>
    </p:spTree>
    <p:extLst>
      <p:ext uri="{BB962C8B-B14F-4D97-AF65-F5344CB8AC3E}">
        <p14:creationId xmlns:p14="http://schemas.microsoft.com/office/powerpoint/2010/main" val="13064561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FB0D5E3-D6E9-476E-9CD1-29468524A791}"/>
              </a:ext>
            </a:extLst>
          </p:cNvPr>
          <p:cNvSpPr>
            <a:spLocks noGrp="1"/>
          </p:cNvSpPr>
          <p:nvPr>
            <p:ph type="title"/>
          </p:nvPr>
        </p:nvSpPr>
        <p:spPr/>
        <p:txBody>
          <a:bodyPr/>
          <a:lstStyle/>
          <a:p>
            <a:r>
              <a:rPr lang="en-GB">
                <a:ea typeface="+mj-lt"/>
                <a:cs typeface="+mj-lt"/>
              </a:rPr>
              <a:t>Experimental Setup</a:t>
            </a:r>
            <a:endParaRPr lang="da-DK"/>
          </a:p>
        </p:txBody>
      </p:sp>
      <p:sp>
        <p:nvSpPr>
          <p:cNvPr id="3" name="Pladsholder til indhold 2">
            <a:extLst>
              <a:ext uri="{FF2B5EF4-FFF2-40B4-BE49-F238E27FC236}">
                <a16:creationId xmlns:a16="http://schemas.microsoft.com/office/drawing/2014/main" id="{BC492054-BB2F-4F07-8849-6F4B00FF37DB}"/>
              </a:ext>
            </a:extLst>
          </p:cNvPr>
          <p:cNvSpPr>
            <a:spLocks noGrp="1"/>
          </p:cNvSpPr>
          <p:nvPr>
            <p:ph idx="1"/>
          </p:nvPr>
        </p:nvSpPr>
        <p:spPr/>
        <p:txBody>
          <a:bodyPr vert="horz" lIns="91440" tIns="45720" rIns="91440" bIns="45720" rtlCol="0" anchor="t">
            <a:normAutofit/>
          </a:bodyPr>
          <a:lstStyle/>
          <a:p>
            <a:r>
              <a:rPr lang="da-DK">
                <a:ea typeface="+mn-lt"/>
                <a:cs typeface="+mn-lt"/>
              </a:rPr>
              <a:t>Model of a house with a solar </a:t>
            </a:r>
            <a:r>
              <a:rPr lang="da-DK" err="1">
                <a:ea typeface="+mn-lt"/>
                <a:cs typeface="+mn-lt"/>
              </a:rPr>
              <a:t>chimney</a:t>
            </a:r>
            <a:r>
              <a:rPr lang="da-DK">
                <a:ea typeface="+mn-lt"/>
                <a:cs typeface="+mn-lt"/>
              </a:rPr>
              <a:t> </a:t>
            </a:r>
            <a:r>
              <a:rPr lang="da-DK" err="1">
                <a:ea typeface="+mn-lt"/>
                <a:cs typeface="+mn-lt"/>
              </a:rPr>
              <a:t>that</a:t>
            </a:r>
            <a:r>
              <a:rPr lang="da-DK">
                <a:ea typeface="+mn-lt"/>
                <a:cs typeface="+mn-lt"/>
              </a:rPr>
              <a:t> </a:t>
            </a:r>
            <a:r>
              <a:rPr lang="da-DK" err="1">
                <a:ea typeface="+mn-lt"/>
                <a:cs typeface="+mn-lt"/>
              </a:rPr>
              <a:t>could</a:t>
            </a:r>
            <a:r>
              <a:rPr lang="da-DK">
                <a:ea typeface="+mn-lt"/>
                <a:cs typeface="+mn-lt"/>
              </a:rPr>
              <a:t> </a:t>
            </a:r>
            <a:r>
              <a:rPr lang="da-DK" err="1">
                <a:ea typeface="+mn-lt"/>
                <a:cs typeface="+mn-lt"/>
              </a:rPr>
              <a:t>prove</a:t>
            </a:r>
            <a:r>
              <a:rPr lang="da-DK">
                <a:ea typeface="+mn-lt"/>
                <a:cs typeface="+mn-lt"/>
              </a:rPr>
              <a:t> the </a:t>
            </a:r>
            <a:r>
              <a:rPr lang="da-DK" err="1">
                <a:ea typeface="+mn-lt"/>
                <a:cs typeface="+mn-lt"/>
              </a:rPr>
              <a:t>theoretical</a:t>
            </a:r>
            <a:r>
              <a:rPr lang="da-DK">
                <a:ea typeface="+mn-lt"/>
                <a:cs typeface="+mn-lt"/>
              </a:rPr>
              <a:t> operation of a solar house</a:t>
            </a:r>
          </a:p>
          <a:p>
            <a:pPr marL="0" indent="0">
              <a:buNone/>
            </a:pPr>
            <a:endParaRPr lang="da-DK">
              <a:cs typeface="Calibri"/>
            </a:endParaRPr>
          </a:p>
        </p:txBody>
      </p:sp>
      <p:pic>
        <p:nvPicPr>
          <p:cNvPr id="4" name="Billede 4" descr="Et billede, der indeholder legetøj&#10;&#10;Beskrivelsen er genereret automatisk">
            <a:extLst>
              <a:ext uri="{FF2B5EF4-FFF2-40B4-BE49-F238E27FC236}">
                <a16:creationId xmlns:a16="http://schemas.microsoft.com/office/drawing/2014/main" id="{D2022290-A866-4172-A1A1-FC64185B3031}"/>
              </a:ext>
            </a:extLst>
          </p:cNvPr>
          <p:cNvPicPr>
            <a:picLocks noChangeAspect="1"/>
          </p:cNvPicPr>
          <p:nvPr/>
        </p:nvPicPr>
        <p:blipFill>
          <a:blip r:embed="rId2"/>
          <a:stretch>
            <a:fillRect/>
          </a:stretch>
        </p:blipFill>
        <p:spPr>
          <a:xfrm>
            <a:off x="1597959" y="2839450"/>
            <a:ext cx="3942229" cy="3498719"/>
          </a:xfrm>
          <a:prstGeom prst="rect">
            <a:avLst/>
          </a:prstGeom>
        </p:spPr>
      </p:pic>
      <p:pic>
        <p:nvPicPr>
          <p:cNvPr id="5" name="Billede 5" descr="Et billede, der indeholder elektronik, kredsløb&#10;&#10;Beskrivelsen er genereret automatisk">
            <a:extLst>
              <a:ext uri="{FF2B5EF4-FFF2-40B4-BE49-F238E27FC236}">
                <a16:creationId xmlns:a16="http://schemas.microsoft.com/office/drawing/2014/main" id="{C22F4B20-9943-4225-BDB3-E74CAA604017}"/>
              </a:ext>
            </a:extLst>
          </p:cNvPr>
          <p:cNvPicPr>
            <a:picLocks noChangeAspect="1"/>
          </p:cNvPicPr>
          <p:nvPr/>
        </p:nvPicPr>
        <p:blipFill>
          <a:blip r:embed="rId3"/>
          <a:stretch>
            <a:fillRect/>
          </a:stretch>
        </p:blipFill>
        <p:spPr>
          <a:xfrm>
            <a:off x="7088841" y="5070975"/>
            <a:ext cx="1376083" cy="1142374"/>
          </a:xfrm>
          <a:prstGeom prst="rect">
            <a:avLst/>
          </a:prstGeom>
        </p:spPr>
      </p:pic>
      <p:pic>
        <p:nvPicPr>
          <p:cNvPr id="6" name="Billede 6" descr="Et billede, der indeholder elektronik&#10;&#10;Beskrivelsen er genereret automatisk">
            <a:extLst>
              <a:ext uri="{FF2B5EF4-FFF2-40B4-BE49-F238E27FC236}">
                <a16:creationId xmlns:a16="http://schemas.microsoft.com/office/drawing/2014/main" id="{A9E55198-0F87-469A-AE02-B176C5E4838F}"/>
              </a:ext>
            </a:extLst>
          </p:cNvPr>
          <p:cNvPicPr>
            <a:picLocks noChangeAspect="1"/>
          </p:cNvPicPr>
          <p:nvPr/>
        </p:nvPicPr>
        <p:blipFill>
          <a:blip r:embed="rId4"/>
          <a:stretch>
            <a:fillRect/>
          </a:stretch>
        </p:blipFill>
        <p:spPr>
          <a:xfrm>
            <a:off x="10618694" y="4587076"/>
            <a:ext cx="939054" cy="1101642"/>
          </a:xfrm>
          <a:prstGeom prst="rect">
            <a:avLst/>
          </a:prstGeom>
        </p:spPr>
      </p:pic>
      <p:pic>
        <p:nvPicPr>
          <p:cNvPr id="7" name="Billede 7">
            <a:extLst>
              <a:ext uri="{FF2B5EF4-FFF2-40B4-BE49-F238E27FC236}">
                <a16:creationId xmlns:a16="http://schemas.microsoft.com/office/drawing/2014/main" id="{0A26EF07-694C-4E41-B85A-B56EEC0994AC}"/>
              </a:ext>
            </a:extLst>
          </p:cNvPr>
          <p:cNvPicPr>
            <a:picLocks noChangeAspect="1"/>
          </p:cNvPicPr>
          <p:nvPr/>
        </p:nvPicPr>
        <p:blipFill>
          <a:blip r:embed="rId5"/>
          <a:stretch>
            <a:fillRect/>
          </a:stretch>
        </p:blipFill>
        <p:spPr>
          <a:xfrm>
            <a:off x="8007724" y="2704861"/>
            <a:ext cx="1432112" cy="1067278"/>
          </a:xfrm>
          <a:prstGeom prst="rect">
            <a:avLst/>
          </a:prstGeom>
        </p:spPr>
      </p:pic>
      <p:pic>
        <p:nvPicPr>
          <p:cNvPr id="8" name="Billede 8" descr="Et billede, der indeholder tekst, elektronik&#10;&#10;Beskrivelsen er genereret automatisk">
            <a:extLst>
              <a:ext uri="{FF2B5EF4-FFF2-40B4-BE49-F238E27FC236}">
                <a16:creationId xmlns:a16="http://schemas.microsoft.com/office/drawing/2014/main" id="{B84D5BA9-6C3D-4AAB-87A0-5304D8CEA2E5}"/>
              </a:ext>
            </a:extLst>
          </p:cNvPr>
          <p:cNvPicPr>
            <a:picLocks noChangeAspect="1"/>
          </p:cNvPicPr>
          <p:nvPr/>
        </p:nvPicPr>
        <p:blipFill>
          <a:blip r:embed="rId6"/>
          <a:stretch>
            <a:fillRect/>
          </a:stretch>
        </p:blipFill>
        <p:spPr>
          <a:xfrm>
            <a:off x="9431786" y="4587688"/>
            <a:ext cx="657077" cy="1705536"/>
          </a:xfrm>
          <a:prstGeom prst="rect">
            <a:avLst/>
          </a:prstGeom>
        </p:spPr>
      </p:pic>
      <p:pic>
        <p:nvPicPr>
          <p:cNvPr id="9" name="Billede 9" descr="Et billede, der indeholder elektronik&#10;&#10;Beskrivelsen er genereret automatisk">
            <a:extLst>
              <a:ext uri="{FF2B5EF4-FFF2-40B4-BE49-F238E27FC236}">
                <a16:creationId xmlns:a16="http://schemas.microsoft.com/office/drawing/2014/main" id="{EC31FC4F-6154-4D27-9A1B-FFB61CD26FAF}"/>
              </a:ext>
            </a:extLst>
          </p:cNvPr>
          <p:cNvPicPr>
            <a:picLocks noChangeAspect="1"/>
          </p:cNvPicPr>
          <p:nvPr/>
        </p:nvPicPr>
        <p:blipFill>
          <a:blip r:embed="rId7"/>
          <a:stretch>
            <a:fillRect/>
          </a:stretch>
        </p:blipFill>
        <p:spPr>
          <a:xfrm>
            <a:off x="9879106" y="2637686"/>
            <a:ext cx="1476936" cy="1134395"/>
          </a:xfrm>
          <a:prstGeom prst="rect">
            <a:avLst/>
          </a:prstGeom>
        </p:spPr>
      </p:pic>
      <p:pic>
        <p:nvPicPr>
          <p:cNvPr id="10" name="Billede 10" descr="Et billede, der indeholder beholder, træ, kasse&#10;&#10;Beskrivelsen er genereret automatisk">
            <a:extLst>
              <a:ext uri="{FF2B5EF4-FFF2-40B4-BE49-F238E27FC236}">
                <a16:creationId xmlns:a16="http://schemas.microsoft.com/office/drawing/2014/main" id="{42AF05A7-3020-47E8-A840-4F18681022F8}"/>
              </a:ext>
            </a:extLst>
          </p:cNvPr>
          <p:cNvPicPr>
            <a:picLocks noChangeAspect="1"/>
          </p:cNvPicPr>
          <p:nvPr/>
        </p:nvPicPr>
        <p:blipFill>
          <a:blip r:embed="rId8"/>
          <a:stretch>
            <a:fillRect/>
          </a:stretch>
        </p:blipFill>
        <p:spPr>
          <a:xfrm>
            <a:off x="6786283" y="3548461"/>
            <a:ext cx="1185583" cy="1329901"/>
          </a:xfrm>
          <a:prstGeom prst="rect">
            <a:avLst/>
          </a:prstGeom>
        </p:spPr>
      </p:pic>
    </p:spTree>
    <p:extLst>
      <p:ext uri="{BB962C8B-B14F-4D97-AF65-F5344CB8AC3E}">
        <p14:creationId xmlns:p14="http://schemas.microsoft.com/office/powerpoint/2010/main" val="42888163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DC2CA78-9746-4382-A957-F32B9D352A3B}"/>
              </a:ext>
            </a:extLst>
          </p:cNvPr>
          <p:cNvSpPr>
            <a:spLocks noGrp="1"/>
          </p:cNvSpPr>
          <p:nvPr>
            <p:ph type="title"/>
          </p:nvPr>
        </p:nvSpPr>
        <p:spPr/>
        <p:txBody>
          <a:bodyPr/>
          <a:lstStyle/>
          <a:p>
            <a:r>
              <a:rPr lang="en-GB">
                <a:ea typeface="+mj-lt"/>
                <a:cs typeface="+mj-lt"/>
              </a:rPr>
              <a:t>Experimental Setup</a:t>
            </a:r>
            <a:endParaRPr lang="da-DK"/>
          </a:p>
        </p:txBody>
      </p:sp>
      <p:sp>
        <p:nvSpPr>
          <p:cNvPr id="3" name="Pladsholder til indhold 2">
            <a:extLst>
              <a:ext uri="{FF2B5EF4-FFF2-40B4-BE49-F238E27FC236}">
                <a16:creationId xmlns:a16="http://schemas.microsoft.com/office/drawing/2014/main" id="{C26C2422-ADBA-4B4F-89BF-B086B2E484BC}"/>
              </a:ext>
            </a:extLst>
          </p:cNvPr>
          <p:cNvSpPr>
            <a:spLocks noGrp="1"/>
          </p:cNvSpPr>
          <p:nvPr>
            <p:ph idx="1"/>
          </p:nvPr>
        </p:nvSpPr>
        <p:spPr>
          <a:xfrm>
            <a:off x="605095" y="1904050"/>
            <a:ext cx="5494104" cy="3937484"/>
          </a:xfrm>
        </p:spPr>
        <p:txBody>
          <a:bodyPr/>
          <a:lstStyle/>
          <a:p>
            <a:pPr marL="342900" indent="-342900">
              <a:buFont typeface="Arial" panose="020F0502020204030204" pitchFamily="34" charset="0"/>
              <a:buChar char="•"/>
            </a:pPr>
            <a:r>
              <a:rPr lang="da-DK" dirty="0">
                <a:ea typeface="+mn-lt"/>
                <a:cs typeface="+mn-lt"/>
              </a:rPr>
              <a:t>Due to </a:t>
            </a:r>
            <a:r>
              <a:rPr lang="da-DK" dirty="0" err="1">
                <a:ea typeface="+mn-lt"/>
                <a:cs typeface="+mn-lt"/>
              </a:rPr>
              <a:t>limitations</a:t>
            </a:r>
            <a:r>
              <a:rPr lang="da-DK" dirty="0">
                <a:ea typeface="+mn-lt"/>
                <a:cs typeface="+mn-lt"/>
              </a:rPr>
              <a:t> and </a:t>
            </a:r>
            <a:r>
              <a:rPr lang="da-DK" dirty="0" err="1">
                <a:ea typeface="+mn-lt"/>
                <a:cs typeface="+mn-lt"/>
              </a:rPr>
              <a:t>according</a:t>
            </a:r>
            <a:r>
              <a:rPr lang="da-DK" dirty="0">
                <a:ea typeface="+mn-lt"/>
                <a:cs typeface="+mn-lt"/>
              </a:rPr>
              <a:t> to the </a:t>
            </a:r>
            <a:r>
              <a:rPr lang="da-DK" dirty="0" err="1">
                <a:ea typeface="+mn-lt"/>
                <a:cs typeface="+mn-lt"/>
              </a:rPr>
              <a:t>theoretical</a:t>
            </a:r>
            <a:r>
              <a:rPr lang="da-DK" dirty="0">
                <a:ea typeface="+mn-lt"/>
                <a:cs typeface="+mn-lt"/>
              </a:rPr>
              <a:t> model </a:t>
            </a:r>
            <a:r>
              <a:rPr lang="da-DK" dirty="0" err="1">
                <a:ea typeface="+mn-lt"/>
                <a:cs typeface="+mn-lt"/>
              </a:rPr>
              <a:t>that</a:t>
            </a:r>
            <a:r>
              <a:rPr lang="da-DK" dirty="0">
                <a:ea typeface="+mn-lt"/>
                <a:cs typeface="+mn-lt"/>
              </a:rPr>
              <a:t> </a:t>
            </a:r>
            <a:r>
              <a:rPr lang="da-DK" dirty="0" err="1">
                <a:ea typeface="+mn-lt"/>
                <a:cs typeface="+mn-lt"/>
              </a:rPr>
              <a:t>would</a:t>
            </a:r>
            <a:r>
              <a:rPr lang="da-DK" dirty="0">
                <a:ea typeface="+mn-lt"/>
                <a:cs typeface="+mn-lt"/>
              </a:rPr>
              <a:t> support the </a:t>
            </a:r>
            <a:r>
              <a:rPr lang="da-DK" dirty="0" err="1">
                <a:ea typeface="+mn-lt"/>
                <a:cs typeface="+mn-lt"/>
              </a:rPr>
              <a:t>process</a:t>
            </a:r>
            <a:r>
              <a:rPr lang="da-DK" dirty="0">
                <a:ea typeface="+mn-lt"/>
                <a:cs typeface="+mn-lt"/>
              </a:rPr>
              <a:t> of heating and </a:t>
            </a:r>
            <a:r>
              <a:rPr lang="da-DK" dirty="0" err="1">
                <a:ea typeface="+mn-lt"/>
                <a:cs typeface="+mn-lt"/>
              </a:rPr>
              <a:t>cooling</a:t>
            </a:r>
            <a:r>
              <a:rPr lang="da-DK" dirty="0">
                <a:ea typeface="+mn-lt"/>
                <a:cs typeface="+mn-lt"/>
              </a:rPr>
              <a:t>, </a:t>
            </a:r>
            <a:r>
              <a:rPr lang="da-DK" dirty="0" err="1">
                <a:ea typeface="+mn-lt"/>
                <a:cs typeface="+mn-lt"/>
              </a:rPr>
              <a:t>experimental</a:t>
            </a:r>
            <a:r>
              <a:rPr lang="da-DK" dirty="0">
                <a:ea typeface="+mn-lt"/>
                <a:cs typeface="+mn-lt"/>
              </a:rPr>
              <a:t> model </a:t>
            </a:r>
            <a:r>
              <a:rPr lang="da-DK" dirty="0" err="1">
                <a:ea typeface="+mn-lt"/>
                <a:cs typeface="+mn-lt"/>
              </a:rPr>
              <a:t>was</a:t>
            </a:r>
            <a:r>
              <a:rPr lang="da-DK" dirty="0">
                <a:ea typeface="+mn-lt"/>
                <a:cs typeface="+mn-lt"/>
              </a:rPr>
              <a:t> </a:t>
            </a:r>
            <a:r>
              <a:rPr lang="da-DK" dirty="0" err="1">
                <a:ea typeface="+mn-lt"/>
                <a:cs typeface="+mn-lt"/>
              </a:rPr>
              <a:t>realized</a:t>
            </a:r>
            <a:r>
              <a:rPr lang="da-DK" dirty="0">
                <a:ea typeface="+mn-lt"/>
                <a:cs typeface="+mn-lt"/>
              </a:rPr>
              <a:t> on a 3D printer in a </a:t>
            </a:r>
            <a:r>
              <a:rPr lang="da-DK" dirty="0" err="1">
                <a:ea typeface="+mn-lt"/>
                <a:cs typeface="+mn-lt"/>
              </a:rPr>
              <a:t>scaled</a:t>
            </a:r>
            <a:r>
              <a:rPr lang="da-DK" dirty="0">
                <a:ea typeface="+mn-lt"/>
                <a:cs typeface="+mn-lt"/>
              </a:rPr>
              <a:t> version</a:t>
            </a:r>
            <a:endParaRPr lang="da-DK" dirty="0"/>
          </a:p>
        </p:txBody>
      </p:sp>
      <p:pic>
        <p:nvPicPr>
          <p:cNvPr id="4" name="Billede 4" descr="Et billede, der indeholder gulv, indendørs, hvid&#10;&#10;Beskrivelsen er genereret automatisk">
            <a:extLst>
              <a:ext uri="{FF2B5EF4-FFF2-40B4-BE49-F238E27FC236}">
                <a16:creationId xmlns:a16="http://schemas.microsoft.com/office/drawing/2014/main" id="{F698A786-1F96-49DA-B27F-1E9F9713D20B}"/>
              </a:ext>
            </a:extLst>
          </p:cNvPr>
          <p:cNvPicPr>
            <a:picLocks noChangeAspect="1"/>
          </p:cNvPicPr>
          <p:nvPr/>
        </p:nvPicPr>
        <p:blipFill>
          <a:blip r:embed="rId2"/>
          <a:stretch>
            <a:fillRect/>
          </a:stretch>
        </p:blipFill>
        <p:spPr>
          <a:xfrm>
            <a:off x="6427694" y="1386193"/>
            <a:ext cx="4782669" cy="4802790"/>
          </a:xfrm>
          <a:prstGeom prst="rect">
            <a:avLst/>
          </a:prstGeom>
        </p:spPr>
      </p:pic>
    </p:spTree>
    <p:extLst>
      <p:ext uri="{BB962C8B-B14F-4D97-AF65-F5344CB8AC3E}">
        <p14:creationId xmlns:p14="http://schemas.microsoft.com/office/powerpoint/2010/main" val="20894782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F6BB033-D74C-474D-992C-76C2E34DB71D}"/>
              </a:ext>
            </a:extLst>
          </p:cNvPr>
          <p:cNvSpPr>
            <a:spLocks noGrp="1"/>
          </p:cNvSpPr>
          <p:nvPr>
            <p:ph type="title"/>
          </p:nvPr>
        </p:nvSpPr>
        <p:spPr/>
        <p:txBody>
          <a:bodyPr/>
          <a:lstStyle/>
          <a:p>
            <a:r>
              <a:rPr lang="en-GB">
                <a:ea typeface="+mj-lt"/>
                <a:cs typeface="+mj-lt"/>
              </a:rPr>
              <a:t>Experimental Setup</a:t>
            </a:r>
            <a:endParaRPr lang="da-DK"/>
          </a:p>
        </p:txBody>
      </p:sp>
      <p:pic>
        <p:nvPicPr>
          <p:cNvPr id="4" name="Billede 4" descr="Et billede, der indeholder tekst, bærbar computer, computer, bord&#10;&#10;Beskrivelsen er genereret automatisk">
            <a:extLst>
              <a:ext uri="{FF2B5EF4-FFF2-40B4-BE49-F238E27FC236}">
                <a16:creationId xmlns:a16="http://schemas.microsoft.com/office/drawing/2014/main" id="{77EEE5DC-778A-485B-AD8D-6563CBE09B23}"/>
              </a:ext>
            </a:extLst>
          </p:cNvPr>
          <p:cNvPicPr>
            <a:picLocks noGrp="1" noChangeAspect="1"/>
          </p:cNvPicPr>
          <p:nvPr>
            <p:ph idx="1"/>
          </p:nvPr>
        </p:nvPicPr>
        <p:blipFill>
          <a:blip r:embed="rId2"/>
          <a:stretch>
            <a:fillRect/>
          </a:stretch>
        </p:blipFill>
        <p:spPr>
          <a:xfrm>
            <a:off x="4064316" y="1534256"/>
            <a:ext cx="7204193" cy="4508983"/>
          </a:xfrm>
        </p:spPr>
      </p:pic>
      <p:sp>
        <p:nvSpPr>
          <p:cNvPr id="8" name="Pladsholder til indhold 2">
            <a:extLst>
              <a:ext uri="{FF2B5EF4-FFF2-40B4-BE49-F238E27FC236}">
                <a16:creationId xmlns:a16="http://schemas.microsoft.com/office/drawing/2014/main" id="{ECB56901-A23B-46AB-8FE2-CF0C4EB9A0FD}"/>
              </a:ext>
            </a:extLst>
          </p:cNvPr>
          <p:cNvSpPr txBox="1">
            <a:spLocks/>
          </p:cNvSpPr>
          <p:nvPr/>
        </p:nvSpPr>
        <p:spPr bwMode="auto">
          <a:xfrm>
            <a:off x="246506" y="2217814"/>
            <a:ext cx="3589104" cy="1169632"/>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0" indent="0" algn="l" rtl="0" eaLnBrk="1" fontAlgn="base" hangingPunct="1">
              <a:lnSpc>
                <a:spcPct val="99000"/>
              </a:lnSpc>
              <a:spcBef>
                <a:spcPts val="600"/>
              </a:spcBef>
              <a:spcAft>
                <a:spcPct val="0"/>
              </a:spcAft>
              <a:buClr>
                <a:schemeClr val="tx1"/>
              </a:buClr>
              <a:buSzPct val="100000"/>
              <a:buFont typeface="Calibri" panose="020F0502020204030204" pitchFamily="34" charset="0"/>
              <a:buChar char="​"/>
              <a:defRPr sz="2000" b="0">
                <a:solidFill>
                  <a:schemeClr val="tx1"/>
                </a:solidFill>
                <a:latin typeface="+mn-lt"/>
                <a:ea typeface="+mn-ea"/>
                <a:cs typeface="+mn-cs"/>
              </a:defRPr>
            </a:lvl1pPr>
            <a:lvl2pPr marL="432000" indent="-180000" algn="l" rtl="0" eaLnBrk="1" fontAlgn="base" hangingPunct="1">
              <a:lnSpc>
                <a:spcPct val="99000"/>
              </a:lnSpc>
              <a:spcBef>
                <a:spcPts val="600"/>
              </a:spcBef>
              <a:spcAft>
                <a:spcPct val="0"/>
              </a:spcAft>
              <a:buClr>
                <a:schemeClr val="tx1"/>
              </a:buClr>
              <a:buSzPct val="100000"/>
              <a:buFont typeface="Arial" panose="020B0604020202020204" pitchFamily="34" charset="0"/>
              <a:buChar char="•"/>
              <a:defRPr sz="2000">
                <a:solidFill>
                  <a:schemeClr val="tx1"/>
                </a:solidFill>
                <a:latin typeface="+mn-lt"/>
              </a:defRPr>
            </a:lvl2pPr>
            <a:lvl3pPr marL="756000" indent="-180000" algn="l" rtl="0" eaLnBrk="1" fontAlgn="base" hangingPunct="1">
              <a:lnSpc>
                <a:spcPct val="99000"/>
              </a:lnSpc>
              <a:spcBef>
                <a:spcPts val="600"/>
              </a:spcBef>
              <a:spcAft>
                <a:spcPct val="0"/>
              </a:spcAft>
              <a:buClr>
                <a:schemeClr val="tx1"/>
              </a:buClr>
              <a:buSzPct val="100000"/>
              <a:buFont typeface="Arial" panose="020B0604020202020204" pitchFamily="34" charset="0"/>
              <a:buChar char="•"/>
              <a:defRPr sz="2000">
                <a:solidFill>
                  <a:schemeClr val="tx1"/>
                </a:solidFill>
                <a:latin typeface="+mn-lt"/>
              </a:defRPr>
            </a:lvl3pPr>
            <a:lvl4pPr marL="1152000" indent="-180000" algn="l" rtl="0" eaLnBrk="1" fontAlgn="base" hangingPunct="1">
              <a:lnSpc>
                <a:spcPct val="99000"/>
              </a:lnSpc>
              <a:spcBef>
                <a:spcPts val="600"/>
              </a:spcBef>
              <a:spcAft>
                <a:spcPct val="0"/>
              </a:spcAft>
              <a:buClr>
                <a:schemeClr val="tx1"/>
              </a:buClr>
              <a:buSzPct val="100000"/>
              <a:buFont typeface="Arial" panose="020B0604020202020204" pitchFamily="34" charset="0"/>
              <a:buChar char="•"/>
              <a:defRPr sz="2000">
                <a:solidFill>
                  <a:schemeClr val="tx1"/>
                </a:solidFill>
                <a:latin typeface="+mn-lt"/>
              </a:defRPr>
            </a:lvl4pPr>
            <a:lvl5pPr marL="1512000" indent="-180000" algn="l" rtl="0" eaLnBrk="1" fontAlgn="base" hangingPunct="1">
              <a:lnSpc>
                <a:spcPct val="99000"/>
              </a:lnSpc>
              <a:spcBef>
                <a:spcPts val="600"/>
              </a:spcBef>
              <a:spcAft>
                <a:spcPct val="0"/>
              </a:spcAft>
              <a:buClr>
                <a:schemeClr val="tx1"/>
              </a:buClr>
              <a:buSzPct val="100000"/>
              <a:buFont typeface="Arial" panose="020B0604020202020204" pitchFamily="34" charset="0"/>
              <a:buChar char="•"/>
              <a:defRPr sz="2000">
                <a:solidFill>
                  <a:schemeClr val="tx1"/>
                </a:solidFill>
                <a:latin typeface="+mn-lt"/>
              </a:defRPr>
            </a:lvl5pPr>
            <a:lvl6pPr marL="1836000" indent="-180000" algn="l" rtl="0" eaLnBrk="1" fontAlgn="base" hangingPunct="1">
              <a:lnSpc>
                <a:spcPct val="99000"/>
              </a:lnSpc>
              <a:spcBef>
                <a:spcPts val="600"/>
              </a:spcBef>
              <a:spcAft>
                <a:spcPct val="0"/>
              </a:spcAft>
              <a:buClr>
                <a:schemeClr val="tx1"/>
              </a:buClr>
              <a:buFont typeface="Arial" panose="020B0604020202020204" pitchFamily="34" charset="0"/>
              <a:buChar char="•"/>
              <a:defRPr sz="2000">
                <a:solidFill>
                  <a:schemeClr val="tx1"/>
                </a:solidFill>
                <a:latin typeface="+mn-lt"/>
              </a:defRPr>
            </a:lvl6pPr>
            <a:lvl7pPr marL="1836000" indent="-180000" algn="l" rtl="0" eaLnBrk="1" fontAlgn="base" hangingPunct="1">
              <a:lnSpc>
                <a:spcPct val="99000"/>
              </a:lnSpc>
              <a:spcBef>
                <a:spcPts val="600"/>
              </a:spcBef>
              <a:spcAft>
                <a:spcPct val="0"/>
              </a:spcAft>
              <a:buClr>
                <a:schemeClr val="tx1"/>
              </a:buClr>
              <a:buFont typeface="Arial" panose="020B0604020202020204" pitchFamily="34" charset="0"/>
              <a:buChar char="•"/>
              <a:defRPr sz="2000">
                <a:solidFill>
                  <a:schemeClr val="tx1"/>
                </a:solidFill>
                <a:latin typeface="+mn-lt"/>
              </a:defRPr>
            </a:lvl7pPr>
            <a:lvl8pPr marL="1836000" indent="-180000" algn="l" rtl="0" eaLnBrk="1" fontAlgn="base" hangingPunct="1">
              <a:lnSpc>
                <a:spcPct val="99000"/>
              </a:lnSpc>
              <a:spcBef>
                <a:spcPts val="600"/>
              </a:spcBef>
              <a:spcAft>
                <a:spcPct val="0"/>
              </a:spcAft>
              <a:buClr>
                <a:schemeClr val="tx1"/>
              </a:buClr>
              <a:buFont typeface="Arial" panose="020B0604020202020204" pitchFamily="34" charset="0"/>
              <a:buChar char="•"/>
              <a:defRPr sz="2000">
                <a:solidFill>
                  <a:schemeClr val="tx1"/>
                </a:solidFill>
                <a:latin typeface="+mn-lt"/>
              </a:defRPr>
            </a:lvl8pPr>
            <a:lvl9pPr marL="1836000" indent="-180000" algn="l" rtl="0" eaLnBrk="1" fontAlgn="base" hangingPunct="1">
              <a:lnSpc>
                <a:spcPct val="99000"/>
              </a:lnSpc>
              <a:spcBef>
                <a:spcPts val="600"/>
              </a:spcBef>
              <a:spcAft>
                <a:spcPct val="0"/>
              </a:spcAft>
              <a:buClr>
                <a:schemeClr val="tx1"/>
              </a:buClr>
              <a:buFont typeface="Arial" panose="020B0604020202020204" pitchFamily="34" charset="0"/>
              <a:buChar char="•"/>
              <a:defRPr sz="2000">
                <a:solidFill>
                  <a:schemeClr val="tx1"/>
                </a:solidFill>
                <a:latin typeface="+mn-lt"/>
              </a:defRPr>
            </a:lvl9pPr>
          </a:lstStyle>
          <a:p>
            <a:pPr marL="342900" indent="-342900">
              <a:buFont typeface="Arial" panose="020F0502020204030204" pitchFamily="34" charset="0"/>
              <a:buChar char="•"/>
            </a:pPr>
            <a:r>
              <a:rPr lang="da-DK" kern="0" dirty="0"/>
              <a:t>The </a:t>
            </a:r>
            <a:r>
              <a:rPr lang="da-DK" kern="0" dirty="0" err="1"/>
              <a:t>complete</a:t>
            </a:r>
            <a:r>
              <a:rPr lang="da-DK" kern="0" dirty="0"/>
              <a:t> </a:t>
            </a:r>
            <a:r>
              <a:rPr lang="da-DK" kern="0" dirty="0" err="1"/>
              <a:t>assembly</a:t>
            </a:r>
            <a:r>
              <a:rPr lang="da-DK" kern="0" dirty="0"/>
              <a:t> of Solar House model with Controller Setup</a:t>
            </a:r>
            <a:endParaRPr lang="da-DK" dirty="0"/>
          </a:p>
          <a:p>
            <a:pPr marL="342900" indent="-342900">
              <a:buFont typeface="Arial" panose="020F0502020204030204" pitchFamily="34" charset="0"/>
              <a:buChar char="•"/>
            </a:pPr>
            <a:endParaRPr lang="da-DK" kern="0"/>
          </a:p>
        </p:txBody>
      </p:sp>
    </p:spTree>
    <p:extLst>
      <p:ext uri="{BB962C8B-B14F-4D97-AF65-F5344CB8AC3E}">
        <p14:creationId xmlns:p14="http://schemas.microsoft.com/office/powerpoint/2010/main" val="13371084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0E6E41-42B6-417E-A6E3-15FF0855EA62}"/>
              </a:ext>
            </a:extLst>
          </p:cNvPr>
          <p:cNvSpPr>
            <a:spLocks noGrp="1"/>
          </p:cNvSpPr>
          <p:nvPr>
            <p:ph type="title"/>
          </p:nvPr>
        </p:nvSpPr>
        <p:spPr/>
        <p:txBody>
          <a:bodyPr/>
          <a:lstStyle/>
          <a:p>
            <a:r>
              <a:rPr lang="en-GB"/>
              <a:t>Conclusion</a:t>
            </a:r>
            <a:endParaRPr lang="en-DK"/>
          </a:p>
        </p:txBody>
      </p:sp>
      <p:sp>
        <p:nvSpPr>
          <p:cNvPr id="4" name="Content Placeholder 2">
            <a:extLst>
              <a:ext uri="{FF2B5EF4-FFF2-40B4-BE49-F238E27FC236}">
                <a16:creationId xmlns:a16="http://schemas.microsoft.com/office/drawing/2014/main" id="{291DA13D-D1E3-4A84-9CAF-1296FA5ACA98}"/>
              </a:ext>
            </a:extLst>
          </p:cNvPr>
          <p:cNvSpPr>
            <a:spLocks noGrp="1"/>
          </p:cNvSpPr>
          <p:nvPr>
            <p:ph idx="1"/>
          </p:nvPr>
        </p:nvSpPr>
        <p:spPr>
          <a:xfrm>
            <a:off x="984506" y="2226297"/>
            <a:ext cx="10222987" cy="3937484"/>
          </a:xfrm>
        </p:spPr>
        <p:txBody>
          <a:bodyPr/>
          <a:lstStyle/>
          <a:p>
            <a:r>
              <a:rPr lang="en-GB"/>
              <a:t>- Problem formulation goals</a:t>
            </a:r>
          </a:p>
          <a:p>
            <a:r>
              <a:rPr lang="en-GB"/>
              <a:t>- Future improvements</a:t>
            </a:r>
          </a:p>
          <a:p>
            <a:r>
              <a:rPr lang="en-GB"/>
              <a:t>- All in all... </a:t>
            </a:r>
            <a:endParaRPr lang="en-DK"/>
          </a:p>
        </p:txBody>
      </p:sp>
      <p:pic>
        <p:nvPicPr>
          <p:cNvPr id="3" name="Billede 4">
            <a:extLst>
              <a:ext uri="{FF2B5EF4-FFF2-40B4-BE49-F238E27FC236}">
                <a16:creationId xmlns:a16="http://schemas.microsoft.com/office/drawing/2014/main" id="{F905191E-098F-4B8C-8F11-37B4381D5E2A}"/>
              </a:ext>
            </a:extLst>
          </p:cNvPr>
          <p:cNvPicPr>
            <a:picLocks noChangeAspect="1"/>
          </p:cNvPicPr>
          <p:nvPr/>
        </p:nvPicPr>
        <p:blipFill>
          <a:blip r:embed="rId3"/>
          <a:stretch>
            <a:fillRect/>
          </a:stretch>
        </p:blipFill>
        <p:spPr>
          <a:xfrm>
            <a:off x="6519111" y="1449954"/>
            <a:ext cx="3996489" cy="2053093"/>
          </a:xfrm>
          <a:prstGeom prst="rect">
            <a:avLst/>
          </a:prstGeom>
        </p:spPr>
      </p:pic>
      <p:pic>
        <p:nvPicPr>
          <p:cNvPr id="5" name="Billede 5" descr="Et billede, der indeholder tekst&#10;&#10;Beskrivelsen er genereret automatisk">
            <a:extLst>
              <a:ext uri="{FF2B5EF4-FFF2-40B4-BE49-F238E27FC236}">
                <a16:creationId xmlns:a16="http://schemas.microsoft.com/office/drawing/2014/main" id="{32FC6402-139C-4140-8D00-86DF20F41479}"/>
              </a:ext>
            </a:extLst>
          </p:cNvPr>
          <p:cNvPicPr>
            <a:picLocks noChangeAspect="1"/>
          </p:cNvPicPr>
          <p:nvPr/>
        </p:nvPicPr>
        <p:blipFill>
          <a:blip r:embed="rId4"/>
          <a:stretch>
            <a:fillRect/>
          </a:stretch>
        </p:blipFill>
        <p:spPr>
          <a:xfrm>
            <a:off x="6519110" y="3669328"/>
            <a:ext cx="3996488" cy="1995843"/>
          </a:xfrm>
          <a:prstGeom prst="rect">
            <a:avLst/>
          </a:prstGeom>
        </p:spPr>
      </p:pic>
    </p:spTree>
    <p:extLst>
      <p:ext uri="{BB962C8B-B14F-4D97-AF65-F5344CB8AC3E}">
        <p14:creationId xmlns:p14="http://schemas.microsoft.com/office/powerpoint/2010/main" val="41582346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2BDDD3-BE38-48E4-9AFB-3C237B2C72CC}"/>
              </a:ext>
            </a:extLst>
          </p:cNvPr>
          <p:cNvSpPr>
            <a:spLocks noGrp="1"/>
          </p:cNvSpPr>
          <p:nvPr>
            <p:ph type="title"/>
          </p:nvPr>
        </p:nvSpPr>
        <p:spPr>
          <a:xfrm>
            <a:off x="315995" y="192658"/>
            <a:ext cx="11560010" cy="1309328"/>
          </a:xfrm>
        </p:spPr>
        <p:txBody>
          <a:bodyPr/>
          <a:lstStyle/>
          <a:p>
            <a:r>
              <a:rPr lang="en-GB"/>
              <a:t>Thank you for Your attention!</a:t>
            </a:r>
            <a:endParaRPr lang="en-DK"/>
          </a:p>
        </p:txBody>
      </p:sp>
      <p:pic>
        <p:nvPicPr>
          <p:cNvPr id="2050" name="Picture 2" descr="Thumbs Up Smiley Face Emoji - Free vector graphic on Pixabay">
            <a:extLst>
              <a:ext uri="{FF2B5EF4-FFF2-40B4-BE49-F238E27FC236}">
                <a16:creationId xmlns:a16="http://schemas.microsoft.com/office/drawing/2014/main" id="{A9E7A6F0-AEFD-4F01-98B3-6529FC93F1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20786112">
            <a:off x="8898843" y="3546424"/>
            <a:ext cx="2787549" cy="19483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05722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C36D33-80D2-468C-8108-1F03E7E3B14E}"/>
              </a:ext>
            </a:extLst>
          </p:cNvPr>
          <p:cNvSpPr>
            <a:spLocks noGrp="1"/>
          </p:cNvSpPr>
          <p:nvPr>
            <p:ph type="title"/>
          </p:nvPr>
        </p:nvSpPr>
        <p:spPr/>
        <p:txBody>
          <a:bodyPr/>
          <a:lstStyle/>
          <a:p>
            <a:r>
              <a:rPr lang="en-GB"/>
              <a:t>Introduction</a:t>
            </a:r>
            <a:endParaRPr lang="en-GB">
              <a:ea typeface="+mj-lt"/>
              <a:cs typeface="+mj-lt"/>
            </a:endParaRPr>
          </a:p>
        </p:txBody>
      </p:sp>
      <p:sp>
        <p:nvSpPr>
          <p:cNvPr id="3" name="Content Placeholder 2">
            <a:extLst>
              <a:ext uri="{FF2B5EF4-FFF2-40B4-BE49-F238E27FC236}">
                <a16:creationId xmlns:a16="http://schemas.microsoft.com/office/drawing/2014/main" id="{126D206B-23A5-4579-9695-CB7CD66B889A}"/>
              </a:ext>
            </a:extLst>
          </p:cNvPr>
          <p:cNvSpPr>
            <a:spLocks noGrp="1"/>
          </p:cNvSpPr>
          <p:nvPr>
            <p:ph idx="1"/>
          </p:nvPr>
        </p:nvSpPr>
        <p:spPr>
          <a:xfrm>
            <a:off x="793376" y="1959629"/>
            <a:ext cx="10515600" cy="4486275"/>
          </a:xfrm>
        </p:spPr>
        <p:txBody>
          <a:bodyPr vert="horz" lIns="91440" tIns="45720" rIns="91440" bIns="45720" rtlCol="0" anchor="t">
            <a:normAutofit/>
          </a:bodyPr>
          <a:lstStyle/>
          <a:p>
            <a:r>
              <a:rPr lang="en-GB"/>
              <a:t>Background and Motivation</a:t>
            </a:r>
            <a:endParaRPr lang="en-GB">
              <a:cs typeface="Calibri" panose="020F0502020204030204"/>
            </a:endParaRPr>
          </a:p>
          <a:p>
            <a:r>
              <a:rPr lang="en-GB"/>
              <a:t>Dynamic model</a:t>
            </a:r>
            <a:endParaRPr lang="en-GB">
              <a:cs typeface="Calibri" panose="020F0502020204030204"/>
            </a:endParaRPr>
          </a:p>
          <a:p>
            <a:r>
              <a:rPr lang="en-GB"/>
              <a:t>Control Design &amp; Analysis</a:t>
            </a:r>
            <a:endParaRPr lang="en-GB">
              <a:cs typeface="Calibri" panose="020F0502020204030204"/>
            </a:endParaRPr>
          </a:p>
          <a:p>
            <a:r>
              <a:rPr lang="en-GB"/>
              <a:t>Controller Setup</a:t>
            </a:r>
          </a:p>
          <a:p>
            <a:r>
              <a:rPr lang="en-GB"/>
              <a:t>Experimental Setup</a:t>
            </a:r>
          </a:p>
          <a:p>
            <a:r>
              <a:rPr lang="en-GB"/>
              <a:t>Conclusion</a:t>
            </a:r>
            <a:endParaRPr lang="en-DK"/>
          </a:p>
        </p:txBody>
      </p:sp>
    </p:spTree>
    <p:extLst>
      <p:ext uri="{BB962C8B-B14F-4D97-AF65-F5344CB8AC3E}">
        <p14:creationId xmlns:p14="http://schemas.microsoft.com/office/powerpoint/2010/main" val="11047843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0AF3AA6-1294-4F01-AD4C-42173CDBE4EB}"/>
              </a:ext>
            </a:extLst>
          </p:cNvPr>
          <p:cNvSpPr>
            <a:spLocks noGrp="1"/>
          </p:cNvSpPr>
          <p:nvPr>
            <p:ph type="title"/>
          </p:nvPr>
        </p:nvSpPr>
        <p:spPr/>
        <p:txBody>
          <a:bodyPr/>
          <a:lstStyle/>
          <a:p>
            <a:r>
              <a:rPr lang="en-GB">
                <a:ea typeface="+mj-lt"/>
                <a:cs typeface="+mj-lt"/>
              </a:rPr>
              <a:t>Background and Motivation</a:t>
            </a:r>
            <a:endParaRPr lang="da-DK"/>
          </a:p>
        </p:txBody>
      </p:sp>
      <p:sp>
        <p:nvSpPr>
          <p:cNvPr id="5" name="Tekstfelt 4">
            <a:extLst>
              <a:ext uri="{FF2B5EF4-FFF2-40B4-BE49-F238E27FC236}">
                <a16:creationId xmlns:a16="http://schemas.microsoft.com/office/drawing/2014/main" id="{D2244821-75A2-46A4-BF8F-86E3DCF125ED}"/>
              </a:ext>
            </a:extLst>
          </p:cNvPr>
          <p:cNvSpPr txBox="1"/>
          <p:nvPr/>
        </p:nvSpPr>
        <p:spPr>
          <a:xfrm>
            <a:off x="5799722" y="1861739"/>
            <a:ext cx="6238845"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da-DK" sz="2800" err="1">
                <a:latin typeface="AU Passata"/>
                <a:ea typeface="+mn-lt"/>
                <a:cs typeface="+mn-lt"/>
              </a:rPr>
              <a:t>Significant</a:t>
            </a:r>
            <a:r>
              <a:rPr lang="da-DK" sz="2800">
                <a:latin typeface="AU Passata"/>
                <a:ea typeface="+mn-lt"/>
                <a:cs typeface="+mn-lt"/>
              </a:rPr>
              <a:t> part of </a:t>
            </a:r>
            <a:r>
              <a:rPr lang="da-DK" sz="2800" err="1">
                <a:latin typeface="AU Passata"/>
                <a:ea typeface="+mn-lt"/>
                <a:cs typeface="+mn-lt"/>
              </a:rPr>
              <a:t>energy</a:t>
            </a:r>
            <a:r>
              <a:rPr lang="da-DK" sz="2800">
                <a:latin typeface="AU Passata"/>
                <a:ea typeface="+mn-lt"/>
                <a:cs typeface="+mn-lt"/>
              </a:rPr>
              <a:t> </a:t>
            </a:r>
            <a:r>
              <a:rPr lang="da-DK" sz="2800" err="1">
                <a:latin typeface="AU Passata"/>
                <a:ea typeface="+mn-lt"/>
                <a:cs typeface="+mn-lt"/>
              </a:rPr>
              <a:t>consumption</a:t>
            </a:r>
          </a:p>
        </p:txBody>
      </p:sp>
      <p:sp>
        <p:nvSpPr>
          <p:cNvPr id="6" name="Pil: højre 5">
            <a:extLst>
              <a:ext uri="{FF2B5EF4-FFF2-40B4-BE49-F238E27FC236}">
                <a16:creationId xmlns:a16="http://schemas.microsoft.com/office/drawing/2014/main" id="{51582180-610F-4DC6-BD6E-A42F3576BE82}"/>
              </a:ext>
            </a:extLst>
          </p:cNvPr>
          <p:cNvSpPr/>
          <p:nvPr/>
        </p:nvSpPr>
        <p:spPr>
          <a:xfrm>
            <a:off x="4779625" y="2138934"/>
            <a:ext cx="661736" cy="340894"/>
          </a:xfrm>
          <a:prstGeom prst="rightArrow">
            <a:avLst/>
          </a:prstGeom>
          <a:solidFill>
            <a:srgbClr val="FF0000"/>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9" name="Pil: højre 8">
            <a:extLst>
              <a:ext uri="{FF2B5EF4-FFF2-40B4-BE49-F238E27FC236}">
                <a16:creationId xmlns:a16="http://schemas.microsoft.com/office/drawing/2014/main" id="{63BE1E50-4D31-48CF-8D65-DEC5F9A2B19E}"/>
              </a:ext>
            </a:extLst>
          </p:cNvPr>
          <p:cNvSpPr/>
          <p:nvPr/>
        </p:nvSpPr>
        <p:spPr>
          <a:xfrm>
            <a:off x="4779623" y="3091434"/>
            <a:ext cx="661736" cy="340894"/>
          </a:xfrm>
          <a:prstGeom prst="rightArrow">
            <a:avLst/>
          </a:prstGeom>
          <a:solidFill>
            <a:srgbClr val="FF0000"/>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0" name="Tekstfelt 9">
            <a:extLst>
              <a:ext uri="{FF2B5EF4-FFF2-40B4-BE49-F238E27FC236}">
                <a16:creationId xmlns:a16="http://schemas.microsoft.com/office/drawing/2014/main" id="{ABD87C53-25C6-4740-B346-16AC39725E16}"/>
              </a:ext>
            </a:extLst>
          </p:cNvPr>
          <p:cNvSpPr txBox="1"/>
          <p:nvPr/>
        </p:nvSpPr>
        <p:spPr>
          <a:xfrm>
            <a:off x="5799722" y="2872038"/>
            <a:ext cx="5318194"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da-DK" sz="2800" err="1">
                <a:latin typeface="AU Passata"/>
                <a:ea typeface="+mn-lt"/>
                <a:cs typeface="+mn-lt"/>
              </a:rPr>
              <a:t>Reduce</a:t>
            </a:r>
            <a:r>
              <a:rPr lang="da-DK" sz="2800">
                <a:latin typeface="AU Passata"/>
                <a:ea typeface="+mn-lt"/>
                <a:cs typeface="+mn-lt"/>
              </a:rPr>
              <a:t> </a:t>
            </a:r>
            <a:r>
              <a:rPr lang="da-DK" sz="2800" err="1">
                <a:latin typeface="AU Passata"/>
                <a:ea typeface="+mn-lt"/>
                <a:cs typeface="+mn-lt"/>
              </a:rPr>
              <a:t>their</a:t>
            </a:r>
            <a:r>
              <a:rPr lang="da-DK" sz="2800">
                <a:latin typeface="AU Passata"/>
                <a:ea typeface="+mn-lt"/>
                <a:cs typeface="+mn-lt"/>
              </a:rPr>
              <a:t> </a:t>
            </a:r>
            <a:r>
              <a:rPr lang="da-DK" sz="2800" err="1">
                <a:latin typeface="AU Passata"/>
                <a:ea typeface="+mn-lt"/>
                <a:cs typeface="+mn-lt"/>
              </a:rPr>
              <a:t>usags</a:t>
            </a:r>
            <a:r>
              <a:rPr lang="da-DK" sz="2800">
                <a:latin typeface="AU Passata"/>
                <a:ea typeface="+mn-lt"/>
                <a:cs typeface="+mn-lt"/>
              </a:rPr>
              <a:t> in </a:t>
            </a:r>
            <a:r>
              <a:rPr lang="da-DK" sz="2800" err="1">
                <a:latin typeface="AU Passata"/>
                <a:ea typeface="+mn-lt"/>
                <a:cs typeface="+mn-lt"/>
              </a:rPr>
              <a:t>buildings</a:t>
            </a:r>
            <a:endParaRPr lang="da-DK" sz="2800" err="1">
              <a:latin typeface="AU Passata"/>
            </a:endParaRPr>
          </a:p>
        </p:txBody>
      </p:sp>
      <p:sp>
        <p:nvSpPr>
          <p:cNvPr id="12" name="Pil: nedad 11">
            <a:extLst>
              <a:ext uri="{FF2B5EF4-FFF2-40B4-BE49-F238E27FC236}">
                <a16:creationId xmlns:a16="http://schemas.microsoft.com/office/drawing/2014/main" id="{AED9CB3A-F60C-4F09-8A89-89CED905E2AB}"/>
              </a:ext>
            </a:extLst>
          </p:cNvPr>
          <p:cNvSpPr/>
          <p:nvPr/>
        </p:nvSpPr>
        <p:spPr>
          <a:xfrm>
            <a:off x="5445111" y="3914855"/>
            <a:ext cx="481263" cy="982578"/>
          </a:xfrm>
          <a:prstGeom prst="down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3" name="Tekstfelt 12">
            <a:extLst>
              <a:ext uri="{FF2B5EF4-FFF2-40B4-BE49-F238E27FC236}">
                <a16:creationId xmlns:a16="http://schemas.microsoft.com/office/drawing/2014/main" id="{915F9A99-5F3F-402C-9BA2-A839ADC64163}"/>
              </a:ext>
            </a:extLst>
          </p:cNvPr>
          <p:cNvSpPr txBox="1"/>
          <p:nvPr/>
        </p:nvSpPr>
        <p:spPr>
          <a:xfrm>
            <a:off x="4007519" y="5421230"/>
            <a:ext cx="3745831" cy="82330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da-DK" sz="4750">
                <a:latin typeface="AU Passata"/>
              </a:rPr>
              <a:t>Solar House</a:t>
            </a:r>
            <a:endParaRPr lang="da-DK"/>
          </a:p>
        </p:txBody>
      </p:sp>
      <p:sp>
        <p:nvSpPr>
          <p:cNvPr id="16" name="Tekstfelt 15">
            <a:extLst>
              <a:ext uri="{FF2B5EF4-FFF2-40B4-BE49-F238E27FC236}">
                <a16:creationId xmlns:a16="http://schemas.microsoft.com/office/drawing/2014/main" id="{B138EDB9-AF5D-481D-9AF3-CFB663B52484}"/>
              </a:ext>
            </a:extLst>
          </p:cNvPr>
          <p:cNvSpPr txBox="1"/>
          <p:nvPr/>
        </p:nvSpPr>
        <p:spPr>
          <a:xfrm>
            <a:off x="969987" y="1872946"/>
            <a:ext cx="3930434"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da-DK" sz="2800" err="1">
                <a:latin typeface="AU Passata"/>
                <a:ea typeface="+mn-lt"/>
                <a:cs typeface="+mn-lt"/>
              </a:rPr>
              <a:t>Cooling</a:t>
            </a:r>
            <a:r>
              <a:rPr lang="da-DK" sz="2800">
                <a:latin typeface="AU Passata"/>
                <a:ea typeface="+mn-lt"/>
                <a:cs typeface="+mn-lt"/>
              </a:rPr>
              <a:t> and heating</a:t>
            </a:r>
            <a:endParaRPr lang="da-DK"/>
          </a:p>
        </p:txBody>
      </p:sp>
      <p:sp>
        <p:nvSpPr>
          <p:cNvPr id="17" name="Tekstfelt 16">
            <a:extLst>
              <a:ext uri="{FF2B5EF4-FFF2-40B4-BE49-F238E27FC236}">
                <a16:creationId xmlns:a16="http://schemas.microsoft.com/office/drawing/2014/main" id="{BCBE4BE4-10B6-4FC8-9CB4-0E984697CA5B}"/>
              </a:ext>
            </a:extLst>
          </p:cNvPr>
          <p:cNvSpPr txBox="1"/>
          <p:nvPr/>
        </p:nvSpPr>
        <p:spPr>
          <a:xfrm>
            <a:off x="969987" y="2937505"/>
            <a:ext cx="3930434" cy="137640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99000"/>
              </a:lnSpc>
              <a:spcBef>
                <a:spcPts val="600"/>
              </a:spcBef>
            </a:pPr>
            <a:r>
              <a:rPr lang="da-DK" sz="2800" err="1">
                <a:latin typeface="AU Passata"/>
                <a:ea typeface="+mn-lt"/>
                <a:cs typeface="+mn-lt"/>
              </a:rPr>
              <a:t>Reduce</a:t>
            </a:r>
            <a:r>
              <a:rPr lang="da-DK" sz="2800">
                <a:latin typeface="AU Passata"/>
                <a:ea typeface="+mn-lt"/>
                <a:cs typeface="+mn-lt"/>
              </a:rPr>
              <a:t> the </a:t>
            </a:r>
            <a:r>
              <a:rPr lang="da-DK" sz="2800" err="1">
                <a:latin typeface="AU Passata"/>
                <a:ea typeface="+mn-lt"/>
                <a:cs typeface="+mn-lt"/>
              </a:rPr>
              <a:t>usage</a:t>
            </a:r>
            <a:r>
              <a:rPr lang="da-DK" sz="2800">
                <a:latin typeface="AU Passata"/>
                <a:ea typeface="+mn-lt"/>
                <a:cs typeface="+mn-lt"/>
              </a:rPr>
              <a:t> of fossil </a:t>
            </a:r>
            <a:r>
              <a:rPr lang="da-DK" sz="2800" err="1">
                <a:latin typeface="AU Passata"/>
                <a:ea typeface="+mn-lt"/>
                <a:cs typeface="+mn-lt"/>
              </a:rPr>
              <a:t>fuels</a:t>
            </a:r>
            <a:r>
              <a:rPr lang="da-DK" sz="2800">
                <a:latin typeface="AU Passata"/>
                <a:ea typeface="+mn-lt"/>
                <a:cs typeface="+mn-lt"/>
              </a:rPr>
              <a:t> </a:t>
            </a:r>
            <a:endParaRPr lang="da-DK"/>
          </a:p>
          <a:p>
            <a:endParaRPr lang="da-DK" sz="2800"/>
          </a:p>
        </p:txBody>
      </p:sp>
    </p:spTree>
    <p:extLst>
      <p:ext uri="{BB962C8B-B14F-4D97-AF65-F5344CB8AC3E}">
        <p14:creationId xmlns:p14="http://schemas.microsoft.com/office/powerpoint/2010/main" val="6796196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511B8BD-6FB3-49DA-B841-4137DE1CBFED}"/>
              </a:ext>
            </a:extLst>
          </p:cNvPr>
          <p:cNvSpPr>
            <a:spLocks noGrp="1"/>
          </p:cNvSpPr>
          <p:nvPr>
            <p:ph type="title"/>
          </p:nvPr>
        </p:nvSpPr>
        <p:spPr/>
        <p:txBody>
          <a:bodyPr/>
          <a:lstStyle/>
          <a:p>
            <a:r>
              <a:rPr lang="da-DK">
                <a:cs typeface="Calibri Light"/>
              </a:rPr>
              <a:t>Dynamic Model</a:t>
            </a:r>
            <a:endParaRPr lang="da-DK"/>
          </a:p>
        </p:txBody>
      </p:sp>
      <p:sp>
        <p:nvSpPr>
          <p:cNvPr id="3" name="Pladsholder til indhold 2">
            <a:extLst>
              <a:ext uri="{FF2B5EF4-FFF2-40B4-BE49-F238E27FC236}">
                <a16:creationId xmlns:a16="http://schemas.microsoft.com/office/drawing/2014/main" id="{38E3D51C-6AE7-4044-B232-CBD42DD6BA19}"/>
              </a:ext>
            </a:extLst>
          </p:cNvPr>
          <p:cNvSpPr>
            <a:spLocks noGrp="1"/>
          </p:cNvSpPr>
          <p:nvPr>
            <p:ph idx="1"/>
          </p:nvPr>
        </p:nvSpPr>
        <p:spPr/>
        <p:txBody>
          <a:bodyPr vert="horz" lIns="91440" tIns="45720" rIns="91440" bIns="45720" rtlCol="0" anchor="t">
            <a:normAutofit/>
          </a:bodyPr>
          <a:lstStyle/>
          <a:p>
            <a:r>
              <a:rPr lang="da-DK" err="1">
                <a:cs typeface="Calibri"/>
              </a:rPr>
              <a:t>Based</a:t>
            </a:r>
            <a:r>
              <a:rPr lang="da-DK">
                <a:cs typeface="Calibri"/>
              </a:rPr>
              <a:t> on </a:t>
            </a:r>
            <a:r>
              <a:rPr lang="da-DK" err="1">
                <a:cs typeface="Calibri"/>
              </a:rPr>
              <a:t>thermal</a:t>
            </a:r>
            <a:r>
              <a:rPr lang="da-DK">
                <a:cs typeface="Calibri"/>
              </a:rPr>
              <a:t> system </a:t>
            </a:r>
          </a:p>
          <a:p>
            <a:r>
              <a:rPr lang="da-DK">
                <a:cs typeface="Calibri"/>
              </a:rPr>
              <a:t>Transfer </a:t>
            </a:r>
            <a:r>
              <a:rPr lang="da-DK" err="1">
                <a:cs typeface="Calibri"/>
              </a:rPr>
              <a:t>function</a:t>
            </a:r>
            <a:r>
              <a:rPr lang="da-DK">
                <a:cs typeface="Calibri"/>
              </a:rPr>
              <a:t> </a:t>
            </a:r>
            <a:r>
              <a:rPr lang="da-DK" err="1">
                <a:cs typeface="Calibri"/>
              </a:rPr>
              <a:t>developed</a:t>
            </a:r>
            <a:r>
              <a:rPr lang="da-DK">
                <a:cs typeface="Calibri"/>
              </a:rPr>
              <a:t> </a:t>
            </a:r>
            <a:r>
              <a:rPr lang="da-DK" err="1">
                <a:cs typeface="Calibri"/>
              </a:rPr>
              <a:t>based</a:t>
            </a:r>
            <a:r>
              <a:rPr lang="da-DK">
                <a:cs typeface="Calibri"/>
              </a:rPr>
              <a:t> on </a:t>
            </a:r>
            <a:r>
              <a:rPr lang="da-DK" err="1">
                <a:cs typeface="Calibri"/>
              </a:rPr>
              <a:t>thermal</a:t>
            </a:r>
            <a:r>
              <a:rPr lang="da-DK">
                <a:cs typeface="Calibri"/>
              </a:rPr>
              <a:t> </a:t>
            </a:r>
            <a:r>
              <a:rPr lang="da-DK" err="1">
                <a:cs typeface="Calibri"/>
              </a:rPr>
              <a:t>resistance</a:t>
            </a:r>
            <a:r>
              <a:rPr lang="da-DK">
                <a:cs typeface="Calibri"/>
              </a:rPr>
              <a:t> and </a:t>
            </a:r>
            <a:r>
              <a:rPr lang="da-DK" err="1">
                <a:cs typeface="Calibri"/>
              </a:rPr>
              <a:t>thermal</a:t>
            </a:r>
            <a:r>
              <a:rPr lang="da-DK">
                <a:cs typeface="Calibri"/>
              </a:rPr>
              <a:t> capacity </a:t>
            </a:r>
          </a:p>
        </p:txBody>
      </p:sp>
      <p:pic>
        <p:nvPicPr>
          <p:cNvPr id="4" name="Billede 4">
            <a:extLst>
              <a:ext uri="{FF2B5EF4-FFF2-40B4-BE49-F238E27FC236}">
                <a16:creationId xmlns:a16="http://schemas.microsoft.com/office/drawing/2014/main" id="{6DF55281-425E-4F84-B4C0-893A41B3741F}"/>
              </a:ext>
            </a:extLst>
          </p:cNvPr>
          <p:cNvPicPr>
            <a:picLocks noChangeAspect="1"/>
          </p:cNvPicPr>
          <p:nvPr/>
        </p:nvPicPr>
        <p:blipFill>
          <a:blip r:embed="rId2"/>
          <a:stretch>
            <a:fillRect/>
          </a:stretch>
        </p:blipFill>
        <p:spPr>
          <a:xfrm>
            <a:off x="5012499" y="3004191"/>
            <a:ext cx="6532323" cy="2858146"/>
          </a:xfrm>
          <a:prstGeom prst="rect">
            <a:avLst/>
          </a:prstGeom>
        </p:spPr>
      </p:pic>
      <p:pic>
        <p:nvPicPr>
          <p:cNvPr id="5" name="Billede 5">
            <a:extLst>
              <a:ext uri="{FF2B5EF4-FFF2-40B4-BE49-F238E27FC236}">
                <a16:creationId xmlns:a16="http://schemas.microsoft.com/office/drawing/2014/main" id="{CBA51B32-9476-4A75-9696-1757C2CF98B8}"/>
              </a:ext>
            </a:extLst>
          </p:cNvPr>
          <p:cNvPicPr>
            <a:picLocks noChangeAspect="1"/>
          </p:cNvPicPr>
          <p:nvPr/>
        </p:nvPicPr>
        <p:blipFill>
          <a:blip r:embed="rId3"/>
          <a:stretch>
            <a:fillRect/>
          </a:stretch>
        </p:blipFill>
        <p:spPr>
          <a:xfrm>
            <a:off x="935669" y="3425803"/>
            <a:ext cx="2721541" cy="747517"/>
          </a:xfrm>
          <a:prstGeom prst="rect">
            <a:avLst/>
          </a:prstGeom>
        </p:spPr>
      </p:pic>
      <p:sp>
        <p:nvSpPr>
          <p:cNvPr id="6" name="Tekstfelt 5">
            <a:extLst>
              <a:ext uri="{FF2B5EF4-FFF2-40B4-BE49-F238E27FC236}">
                <a16:creationId xmlns:a16="http://schemas.microsoft.com/office/drawing/2014/main" id="{A4B944F2-48E9-4EB0-932C-F3DE8405385D}"/>
              </a:ext>
            </a:extLst>
          </p:cNvPr>
          <p:cNvSpPr txBox="1"/>
          <p:nvPr/>
        </p:nvSpPr>
        <p:spPr>
          <a:xfrm>
            <a:off x="841332" y="4432126"/>
            <a:ext cx="7169062"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da-DK" sz="2000">
                <a:latin typeface="AU Passata"/>
              </a:rPr>
              <a:t>R- radiation, </a:t>
            </a:r>
            <a:r>
              <a:rPr lang="da-DK" sz="2000" err="1">
                <a:latin typeface="AU Passata"/>
              </a:rPr>
              <a:t>convection</a:t>
            </a:r>
            <a:r>
              <a:rPr lang="da-DK" sz="2000">
                <a:latin typeface="AU Passata"/>
              </a:rPr>
              <a:t>, </a:t>
            </a:r>
            <a:r>
              <a:rPr lang="da-DK" sz="2000" err="1">
                <a:latin typeface="AU Passata"/>
              </a:rPr>
              <a:t>conduction</a:t>
            </a:r>
            <a:endParaRPr lang="da-DK" sz="2000" err="1"/>
          </a:p>
        </p:txBody>
      </p:sp>
      <p:sp>
        <p:nvSpPr>
          <p:cNvPr id="7" name="Tekstfelt 6">
            <a:extLst>
              <a:ext uri="{FF2B5EF4-FFF2-40B4-BE49-F238E27FC236}">
                <a16:creationId xmlns:a16="http://schemas.microsoft.com/office/drawing/2014/main" id="{BC5D9E3D-2455-4E74-9C36-CE177BAAA02C}"/>
              </a:ext>
            </a:extLst>
          </p:cNvPr>
          <p:cNvSpPr txBox="1"/>
          <p:nvPr/>
        </p:nvSpPr>
        <p:spPr>
          <a:xfrm>
            <a:off x="838070" y="4783769"/>
            <a:ext cx="3580458" cy="62170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da-DK" sz="2000">
                <a:latin typeface="AU Passata"/>
              </a:rPr>
              <a:t>C-</a:t>
            </a:r>
            <a:r>
              <a:rPr lang="da-DK" sz="2000" err="1">
                <a:latin typeface="AU Passata"/>
              </a:rPr>
              <a:t>capacitance</a:t>
            </a:r>
            <a:r>
              <a:rPr lang="da-DK" sz="2000">
                <a:latin typeface="AU Passata"/>
              </a:rPr>
              <a:t> of house</a:t>
            </a:r>
            <a:endParaRPr lang="da-DK" sz="2000"/>
          </a:p>
        </p:txBody>
      </p:sp>
    </p:spTree>
    <p:extLst>
      <p:ext uri="{BB962C8B-B14F-4D97-AF65-F5344CB8AC3E}">
        <p14:creationId xmlns:p14="http://schemas.microsoft.com/office/powerpoint/2010/main" val="22703191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11DE270-6E89-4AA0-9256-51CDB14D4243}"/>
              </a:ext>
            </a:extLst>
          </p:cNvPr>
          <p:cNvSpPr>
            <a:spLocks noGrp="1"/>
          </p:cNvSpPr>
          <p:nvPr>
            <p:ph type="title"/>
          </p:nvPr>
        </p:nvSpPr>
        <p:spPr/>
        <p:txBody>
          <a:bodyPr/>
          <a:lstStyle/>
          <a:p>
            <a:r>
              <a:rPr lang="da-DK">
                <a:cs typeface="Calibri Light"/>
              </a:rPr>
              <a:t>Controller Design</a:t>
            </a:r>
            <a:endParaRPr lang="da-DK"/>
          </a:p>
        </p:txBody>
      </p:sp>
      <p:pic>
        <p:nvPicPr>
          <p:cNvPr id="5" name="Billede 5">
            <a:extLst>
              <a:ext uri="{FF2B5EF4-FFF2-40B4-BE49-F238E27FC236}">
                <a16:creationId xmlns:a16="http://schemas.microsoft.com/office/drawing/2014/main" id="{9CA03317-8337-4D0A-A705-ACE64DCF781C}"/>
              </a:ext>
            </a:extLst>
          </p:cNvPr>
          <p:cNvPicPr>
            <a:picLocks noGrp="1" noChangeAspect="1"/>
          </p:cNvPicPr>
          <p:nvPr>
            <p:ph idx="1"/>
          </p:nvPr>
        </p:nvPicPr>
        <p:blipFill>
          <a:blip r:embed="rId2"/>
          <a:stretch>
            <a:fillRect/>
          </a:stretch>
        </p:blipFill>
        <p:spPr>
          <a:xfrm>
            <a:off x="497126" y="1689588"/>
            <a:ext cx="11020294" cy="4080614"/>
          </a:xfrm>
        </p:spPr>
      </p:pic>
    </p:spTree>
    <p:extLst>
      <p:ext uri="{BB962C8B-B14F-4D97-AF65-F5344CB8AC3E}">
        <p14:creationId xmlns:p14="http://schemas.microsoft.com/office/powerpoint/2010/main" val="6256682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EEF157C-4321-4B02-9A82-21079862E4A8}"/>
              </a:ext>
            </a:extLst>
          </p:cNvPr>
          <p:cNvSpPr>
            <a:spLocks noGrp="1"/>
          </p:cNvSpPr>
          <p:nvPr>
            <p:ph type="title"/>
          </p:nvPr>
        </p:nvSpPr>
        <p:spPr/>
        <p:txBody>
          <a:bodyPr/>
          <a:lstStyle/>
          <a:p>
            <a:r>
              <a:rPr lang="da-DK">
                <a:cs typeface="Calibri Light"/>
              </a:rPr>
              <a:t>Controller Design</a:t>
            </a:r>
            <a:endParaRPr lang="da-DK"/>
          </a:p>
        </p:txBody>
      </p:sp>
      <p:sp>
        <p:nvSpPr>
          <p:cNvPr id="3" name="Pladsholder til indhold 2">
            <a:extLst>
              <a:ext uri="{FF2B5EF4-FFF2-40B4-BE49-F238E27FC236}">
                <a16:creationId xmlns:a16="http://schemas.microsoft.com/office/drawing/2014/main" id="{B19DA768-3368-425C-8736-7C20A302E748}"/>
              </a:ext>
            </a:extLst>
          </p:cNvPr>
          <p:cNvSpPr>
            <a:spLocks noGrp="1"/>
          </p:cNvSpPr>
          <p:nvPr>
            <p:ph idx="1"/>
          </p:nvPr>
        </p:nvSpPr>
        <p:spPr/>
        <p:txBody>
          <a:bodyPr vert="horz" lIns="91440" tIns="45720" rIns="91440" bIns="45720" rtlCol="0" anchor="t">
            <a:normAutofit/>
          </a:bodyPr>
          <a:lstStyle/>
          <a:p>
            <a:r>
              <a:rPr lang="da-DK">
                <a:cs typeface="Calibri"/>
              </a:rPr>
              <a:t>Relevant controller </a:t>
            </a:r>
            <a:endParaRPr lang="da-DK"/>
          </a:p>
          <a:p>
            <a:pPr marL="0" indent="0">
              <a:buNone/>
            </a:pPr>
            <a:r>
              <a:rPr lang="da-DK" err="1">
                <a:cs typeface="Calibri"/>
              </a:rPr>
              <a:t>could</a:t>
            </a:r>
            <a:r>
              <a:rPr lang="da-DK">
                <a:cs typeface="Calibri"/>
              </a:rPr>
              <a:t> </a:t>
            </a:r>
            <a:r>
              <a:rPr lang="da-DK" err="1">
                <a:cs typeface="Calibri"/>
              </a:rPr>
              <a:t>be</a:t>
            </a:r>
            <a:r>
              <a:rPr lang="da-DK">
                <a:cs typeface="Calibri"/>
              </a:rPr>
              <a:t> </a:t>
            </a:r>
            <a:r>
              <a:rPr lang="da-DK" err="1">
                <a:cs typeface="Calibri"/>
              </a:rPr>
              <a:t>either</a:t>
            </a:r>
            <a:r>
              <a:rPr lang="da-DK">
                <a:cs typeface="Calibri"/>
              </a:rPr>
              <a:t> P or PI</a:t>
            </a:r>
          </a:p>
        </p:txBody>
      </p:sp>
      <p:pic>
        <p:nvPicPr>
          <p:cNvPr id="4" name="Billede 4">
            <a:extLst>
              <a:ext uri="{FF2B5EF4-FFF2-40B4-BE49-F238E27FC236}">
                <a16:creationId xmlns:a16="http://schemas.microsoft.com/office/drawing/2014/main" id="{0405F8EA-9A95-40F7-BAAA-F777DCFB8F5C}"/>
              </a:ext>
            </a:extLst>
          </p:cNvPr>
          <p:cNvPicPr>
            <a:picLocks noChangeAspect="1"/>
          </p:cNvPicPr>
          <p:nvPr/>
        </p:nvPicPr>
        <p:blipFill>
          <a:blip r:embed="rId2"/>
          <a:stretch>
            <a:fillRect/>
          </a:stretch>
        </p:blipFill>
        <p:spPr>
          <a:xfrm>
            <a:off x="4515632" y="1380805"/>
            <a:ext cx="7283883" cy="5369869"/>
          </a:xfrm>
          <a:prstGeom prst="rect">
            <a:avLst/>
          </a:prstGeom>
        </p:spPr>
      </p:pic>
      <p:sp>
        <p:nvSpPr>
          <p:cNvPr id="5" name="Tekstfelt 4">
            <a:extLst>
              <a:ext uri="{FF2B5EF4-FFF2-40B4-BE49-F238E27FC236}">
                <a16:creationId xmlns:a16="http://schemas.microsoft.com/office/drawing/2014/main" id="{BBE084B6-D3C1-411A-82C3-DE269D40D5C2}"/>
              </a:ext>
            </a:extLst>
          </p:cNvPr>
          <p:cNvSpPr txBox="1"/>
          <p:nvPr/>
        </p:nvSpPr>
        <p:spPr>
          <a:xfrm>
            <a:off x="2260948" y="5716044"/>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00000"/>
              </a:lnSpc>
              <a:spcBef>
                <a:spcPts val="0"/>
              </a:spcBef>
              <a:spcAft>
                <a:spcPts val="0"/>
              </a:spcAft>
            </a:pPr>
            <a:r>
              <a:rPr lang="da-DK" sz="1800">
                <a:latin typeface="AU Passata"/>
                <a:ea typeface="+mn-lt"/>
                <a:cs typeface="Calibri"/>
              </a:rPr>
              <a:t>Kp=10.04 , Ki=0.1794</a:t>
            </a:r>
            <a:endParaRPr lang="da-DK"/>
          </a:p>
        </p:txBody>
      </p:sp>
    </p:spTree>
    <p:extLst>
      <p:ext uri="{BB962C8B-B14F-4D97-AF65-F5344CB8AC3E}">
        <p14:creationId xmlns:p14="http://schemas.microsoft.com/office/powerpoint/2010/main" val="39040866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9EB421B-E91D-4686-8A9A-7053049AE2EB}"/>
              </a:ext>
            </a:extLst>
          </p:cNvPr>
          <p:cNvSpPr>
            <a:spLocks noGrp="1"/>
          </p:cNvSpPr>
          <p:nvPr>
            <p:ph type="title"/>
          </p:nvPr>
        </p:nvSpPr>
        <p:spPr>
          <a:xfrm>
            <a:off x="378832" y="286619"/>
            <a:ext cx="8946265" cy="1492132"/>
          </a:xfrm>
        </p:spPr>
        <p:txBody>
          <a:bodyPr vert="horz" lIns="91440" tIns="45720" rIns="91440" bIns="45720" rtlCol="0" anchor="t">
            <a:normAutofit/>
          </a:bodyPr>
          <a:lstStyle/>
          <a:p>
            <a:r>
              <a:rPr lang="en-US" kern="1200">
                <a:latin typeface="+mj-lt"/>
                <a:ea typeface="+mj-ea"/>
                <a:cs typeface="+mj-cs"/>
              </a:rPr>
              <a:t>Controller </a:t>
            </a:r>
            <a:r>
              <a:rPr lang="en-US" kern="1200" err="1"/>
              <a:t>DesigN</a:t>
            </a:r>
            <a:r>
              <a:rPr lang="en-US" kern="1200" err="1">
                <a:solidFill>
                  <a:schemeClr val="bg1"/>
                </a:solidFill>
              </a:rPr>
              <a:t>n</a:t>
            </a:r>
            <a:endParaRPr lang="en-US" kern="1200" err="1">
              <a:solidFill>
                <a:schemeClr val="bg1"/>
              </a:solidFill>
              <a:latin typeface="+mj-lt"/>
              <a:ea typeface="+mj-ea"/>
              <a:cs typeface="+mj-cs"/>
            </a:endParaRPr>
          </a:p>
        </p:txBody>
      </p:sp>
      <p:pic>
        <p:nvPicPr>
          <p:cNvPr id="7" name="Billede 7">
            <a:extLst>
              <a:ext uri="{FF2B5EF4-FFF2-40B4-BE49-F238E27FC236}">
                <a16:creationId xmlns:a16="http://schemas.microsoft.com/office/drawing/2014/main" id="{A3D35B2A-ADF8-417C-AE16-EFE956E4038D}"/>
              </a:ext>
            </a:extLst>
          </p:cNvPr>
          <p:cNvPicPr>
            <a:picLocks noGrp="1" noChangeAspect="1"/>
          </p:cNvPicPr>
          <p:nvPr>
            <p:ph idx="1"/>
          </p:nvPr>
        </p:nvPicPr>
        <p:blipFill>
          <a:blip r:embed="rId2"/>
          <a:stretch>
            <a:fillRect/>
          </a:stretch>
        </p:blipFill>
        <p:spPr>
          <a:xfrm>
            <a:off x="5452101" y="1028416"/>
            <a:ext cx="6525664" cy="5826947"/>
          </a:xfrm>
          <a:prstGeom prst="rect">
            <a:avLst/>
          </a:prstGeom>
        </p:spPr>
      </p:pic>
      <p:sp>
        <p:nvSpPr>
          <p:cNvPr id="8" name="Tekstfelt 7">
            <a:extLst>
              <a:ext uri="{FF2B5EF4-FFF2-40B4-BE49-F238E27FC236}">
                <a16:creationId xmlns:a16="http://schemas.microsoft.com/office/drawing/2014/main" id="{082634CE-C36F-499A-B9C5-4943527B0B34}"/>
              </a:ext>
            </a:extLst>
          </p:cNvPr>
          <p:cNvSpPr txBox="1"/>
          <p:nvPr/>
        </p:nvSpPr>
        <p:spPr>
          <a:xfrm>
            <a:off x="765051" y="2286000"/>
            <a:ext cx="3384000" cy="3844800"/>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indent="-228600">
              <a:lnSpc>
                <a:spcPct val="90000"/>
              </a:lnSpc>
              <a:spcAft>
                <a:spcPts val="600"/>
              </a:spcAft>
              <a:buFont typeface="Arial" panose="020B0604020202020204" pitchFamily="34" charset="0"/>
              <a:buChar char="•"/>
            </a:pPr>
            <a:r>
              <a:rPr lang="en-US" sz="2000">
                <a:latin typeface="+mn-lt"/>
              </a:rPr>
              <a:t>When system is on/off mode with sin wave.</a:t>
            </a:r>
          </a:p>
        </p:txBody>
      </p:sp>
    </p:spTree>
    <p:extLst>
      <p:ext uri="{BB962C8B-B14F-4D97-AF65-F5344CB8AC3E}">
        <p14:creationId xmlns:p14="http://schemas.microsoft.com/office/powerpoint/2010/main" val="5737828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5A3AFF-A1C8-4BB9-9226-1A0907D6BE3A}"/>
              </a:ext>
            </a:extLst>
          </p:cNvPr>
          <p:cNvSpPr>
            <a:spLocks noGrp="1"/>
          </p:cNvSpPr>
          <p:nvPr>
            <p:ph type="title"/>
          </p:nvPr>
        </p:nvSpPr>
        <p:spPr/>
        <p:txBody>
          <a:bodyPr/>
          <a:lstStyle/>
          <a:p>
            <a:r>
              <a:rPr lang="en-GB"/>
              <a:t>Controller Setup</a:t>
            </a:r>
            <a:endParaRPr lang="en-DK"/>
          </a:p>
        </p:txBody>
      </p:sp>
      <p:sp>
        <p:nvSpPr>
          <p:cNvPr id="3" name="Content Placeholder 2">
            <a:extLst>
              <a:ext uri="{FF2B5EF4-FFF2-40B4-BE49-F238E27FC236}">
                <a16:creationId xmlns:a16="http://schemas.microsoft.com/office/drawing/2014/main" id="{49380A19-90F3-4596-9766-9A44C13701DE}"/>
              </a:ext>
            </a:extLst>
          </p:cNvPr>
          <p:cNvSpPr>
            <a:spLocks noGrp="1"/>
          </p:cNvSpPr>
          <p:nvPr>
            <p:ph idx="1"/>
          </p:nvPr>
        </p:nvSpPr>
        <p:spPr>
          <a:xfrm>
            <a:off x="838200" y="1845081"/>
            <a:ext cx="10515600" cy="4351338"/>
          </a:xfrm>
        </p:spPr>
        <p:txBody>
          <a:bodyPr/>
          <a:lstStyle/>
          <a:p>
            <a:r>
              <a:rPr lang="en-GB"/>
              <a:t>- PID Controller </a:t>
            </a:r>
          </a:p>
          <a:p>
            <a:r>
              <a:rPr lang="en-GB"/>
              <a:t>- Feedback system</a:t>
            </a:r>
          </a:p>
          <a:p>
            <a:r>
              <a:rPr lang="en-GB"/>
              <a:t>- Control</a:t>
            </a:r>
          </a:p>
          <a:p>
            <a:r>
              <a:rPr lang="en-GB"/>
              <a:t>- Final schematic</a:t>
            </a:r>
          </a:p>
          <a:p>
            <a:r>
              <a:rPr lang="en-GB"/>
              <a:t>- Arduino code </a:t>
            </a:r>
          </a:p>
        </p:txBody>
      </p:sp>
    </p:spTree>
    <p:extLst>
      <p:ext uri="{BB962C8B-B14F-4D97-AF65-F5344CB8AC3E}">
        <p14:creationId xmlns:p14="http://schemas.microsoft.com/office/powerpoint/2010/main" val="23821387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CA606-5CDB-4D32-BD72-802AE5BD76E1}"/>
              </a:ext>
            </a:extLst>
          </p:cNvPr>
          <p:cNvSpPr>
            <a:spLocks noGrp="1"/>
          </p:cNvSpPr>
          <p:nvPr>
            <p:ph type="title"/>
          </p:nvPr>
        </p:nvSpPr>
        <p:spPr/>
        <p:txBody>
          <a:bodyPr/>
          <a:lstStyle/>
          <a:p>
            <a:r>
              <a:rPr lang="en-GB"/>
              <a:t>PID Controller	</a:t>
            </a:r>
            <a:endParaRPr lang="en-DK"/>
          </a:p>
        </p:txBody>
      </p:sp>
      <p:pic>
        <p:nvPicPr>
          <p:cNvPr id="1026" name="Picture 2">
            <a:extLst>
              <a:ext uri="{FF2B5EF4-FFF2-40B4-BE49-F238E27FC236}">
                <a16:creationId xmlns:a16="http://schemas.microsoft.com/office/drawing/2014/main" id="{145A7D2B-BDB5-4F91-BB0E-2EF4439CE0D3}"/>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804253" y="2260430"/>
            <a:ext cx="6583493" cy="23371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6854180"/>
      </p:ext>
    </p:extLst>
  </p:cSld>
  <p:clrMapOvr>
    <a:masterClrMapping/>
  </p:clrMapOvr>
</p:sld>
</file>

<file path=ppt/theme/theme1.xml><?xml version="1.0" encoding="utf-8"?>
<a:theme xmlns:a="http://schemas.openxmlformats.org/drawingml/2006/main" name="Theme1">
  <a:themeElements>
    <a:clrScheme name="AU_Grey">
      <a:dk1>
        <a:srgbClr val="000000"/>
      </a:dk1>
      <a:lt1>
        <a:srgbClr val="FFFFFF"/>
      </a:lt1>
      <a:dk2>
        <a:srgbClr val="4B4B4A"/>
      </a:dk2>
      <a:lt2>
        <a:srgbClr val="4B4B4A"/>
      </a:lt2>
      <a:accent1>
        <a:srgbClr val="0A1439"/>
      </a:accent1>
      <a:accent2>
        <a:srgbClr val="183D83"/>
      </a:accent2>
      <a:accent3>
        <a:srgbClr val="87D1F4"/>
      </a:accent3>
      <a:accent4>
        <a:srgbClr val="33525F"/>
      </a:accent4>
      <a:accent5>
        <a:srgbClr val="548195"/>
      </a:accent5>
      <a:accent6>
        <a:srgbClr val="C6C6C6"/>
      </a:accent6>
      <a:hlink>
        <a:srgbClr val="03428E"/>
      </a:hlink>
      <a:folHlink>
        <a:srgbClr val="03428E"/>
      </a:folHlink>
    </a:clrScheme>
    <a:fontScheme name="AU Passata">
      <a:majorFont>
        <a:latin typeface="AU Passata"/>
        <a:ea typeface=""/>
        <a:cs typeface=""/>
      </a:majorFont>
      <a:minorFont>
        <a:latin typeface="AU Passat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w="1778" cap="flat" cmpd="sng" algn="ctr">
          <a:solidFill>
            <a:schemeClr val="accent2"/>
          </a:solidFill>
          <a:prstDash val="solid"/>
          <a:round/>
          <a:headEnd type="none" w="med" len="med"/>
          <a:tailEnd type="none" w="med" len="med"/>
        </a:ln>
        <a:effectLst/>
      </a:spPr>
      <a:bodyPr vert="horz" wrap="square" lIns="91440" tIns="45720" rIns="91440" bIns="45720" numCol="1" rtlCol="0" anchor="t" anchorCtr="0" compatLnSpc="1">
        <a:prstTxWarp prst="textNoShape">
          <a:avLst/>
        </a:prstTxWarp>
        <a:noAutofit/>
      </a:bodyPr>
      <a:lstStyle>
        <a:defPPr marL="0" marR="0" indent="0" algn="l" defTabSz="914400" rtl="0" eaLnBrk="1" fontAlgn="base" latinLnBrk="0" hangingPunct="1">
          <a:lnSpc>
            <a:spcPct val="95000"/>
          </a:lnSpc>
          <a:spcBef>
            <a:spcPct val="0"/>
          </a:spcBef>
          <a:spcAft>
            <a:spcPct val="0"/>
          </a:spcAft>
          <a:buClrTx/>
          <a:buSzTx/>
          <a:buFont typeface="AU Passata" pitchFamily="34" charset="0"/>
          <a:buNone/>
          <a:tabLst/>
          <a:defRPr kumimoji="0" sz="1600" b="0" i="0" u="none" strike="noStrike" cap="none" normalizeH="0" baseline="0" dirty="0" err="1">
            <a:ln>
              <a:noFill/>
            </a:ln>
            <a:solidFill>
              <a:schemeClr val="bg1"/>
            </a:solidFill>
            <a:effectLst/>
            <a:latin typeface="AU Passata" pitchFamily="34" charset="0"/>
          </a:defRPr>
        </a:defPPr>
      </a:lstStyle>
    </a:spDef>
    <a:lnDef>
      <a:spPr bwMode="auto">
        <a:xfrm>
          <a:off x="0" y="0"/>
          <a:ext cx="1" cy="1"/>
        </a:xfrm>
        <a:custGeom>
          <a:avLst/>
          <a:gdLst/>
          <a:ahLst/>
          <a:cxnLst/>
          <a:rect l="0" t="0" r="0" b="0"/>
          <a:pathLst/>
        </a:custGeom>
        <a:solidFill>
          <a:schemeClr val="accent2"/>
        </a:solidFill>
        <a:ln w="1778" cap="flat" cmpd="sng" algn="ctr">
          <a:solidFill>
            <a:schemeClr val="accent2"/>
          </a:solidFill>
          <a:prstDash val="solid"/>
          <a:round/>
          <a:headEnd type="none" w="med" len="med"/>
          <a:tailEnd type="none" w="med" len="med"/>
        </a:ln>
        <a:effectLst/>
      </a:spPr>
      <a:bodyPr vert="horz" wrap="none" lIns="91440" tIns="45720" rIns="91440" bIns="45720" numCol="1" anchor="t" anchorCtr="0" compatLnSpc="1">
        <a:prstTxWarp prst="textNoShape">
          <a:avLst/>
        </a:prstTxWarp>
        <a:spAutoFit/>
      </a:bodyPr>
      <a:lstStyle>
        <a:defPPr marL="0" marR="0" indent="0" algn="l" defTabSz="914400" rtl="0" eaLnBrk="1" fontAlgn="base" latinLnBrk="0" hangingPunct="1">
          <a:lnSpc>
            <a:spcPts val="3600"/>
          </a:lnSpc>
          <a:spcBef>
            <a:spcPct val="0"/>
          </a:spcBef>
          <a:spcAft>
            <a:spcPct val="0"/>
          </a:spcAft>
          <a:buClrTx/>
          <a:buSzTx/>
          <a:buFont typeface="AU Passata" pitchFamily="34" charset="0"/>
          <a:buNone/>
          <a:tabLst/>
          <a:defRPr kumimoji="0" lang="en-US" sz="3600" b="0" i="0" u="none" strike="noStrike" cap="none" normalizeH="0" baseline="0">
            <a:ln>
              <a:noFill/>
            </a:ln>
            <a:solidFill>
              <a:schemeClr val="tx1"/>
            </a:solidFill>
            <a:effectLst/>
            <a:latin typeface="AU Passata" pitchFamily="34" charset="0"/>
          </a:defRPr>
        </a:defPPr>
      </a:lstStyle>
    </a:lnDef>
    <a:txDef>
      <a:spPr>
        <a:noFill/>
      </a:spPr>
      <a:bodyPr wrap="square" lIns="0" tIns="0" rIns="0" bIns="0" rtlCol="0">
        <a:spAutoFit/>
      </a:bodyPr>
      <a:lstStyle>
        <a:defPPr>
          <a:lnSpc>
            <a:spcPct val="95000"/>
          </a:lnSpc>
          <a:defRPr sz="1600" dirty="0">
            <a:latin typeface="+mn-lt"/>
          </a:defRPr>
        </a:defPPr>
      </a:lstStyle>
    </a:txDef>
  </a:objectDefaults>
  <a:extraClrSchemeLst/>
  <a:extLst>
    <a:ext uri="{05A4C25C-085E-4340-85A3-A5531E510DB2}">
      <thm15:themeFamily xmlns:thm15="http://schemas.microsoft.com/office/thememl/2012/main" name="Theme1" id="{9E815E65-325D-4CCD-B58A-699CBD9EF3D0}" vid="{1947D77C-91DC-48D3-82FB-71F24D3A5E59}"/>
    </a:ext>
  </a:extLst>
</a:theme>
</file>

<file path=ppt/theme/theme2.xml><?xml version="1.0" encoding="utf-8"?>
<a:theme xmlns:a="http://schemas.openxmlformats.org/drawingml/2006/main" name="Theme11">
  <a:themeElements>
    <a:clrScheme name="AU_Grey">
      <a:dk1>
        <a:srgbClr val="000000"/>
      </a:dk1>
      <a:lt1>
        <a:srgbClr val="FFFFFF"/>
      </a:lt1>
      <a:dk2>
        <a:srgbClr val="4B4B4A"/>
      </a:dk2>
      <a:lt2>
        <a:srgbClr val="4B4B4A"/>
      </a:lt2>
      <a:accent1>
        <a:srgbClr val="0A1439"/>
      </a:accent1>
      <a:accent2>
        <a:srgbClr val="183D83"/>
      </a:accent2>
      <a:accent3>
        <a:srgbClr val="87D1F4"/>
      </a:accent3>
      <a:accent4>
        <a:srgbClr val="33525F"/>
      </a:accent4>
      <a:accent5>
        <a:srgbClr val="548195"/>
      </a:accent5>
      <a:accent6>
        <a:srgbClr val="C6C6C6"/>
      </a:accent6>
      <a:hlink>
        <a:srgbClr val="03428E"/>
      </a:hlink>
      <a:folHlink>
        <a:srgbClr val="03428E"/>
      </a:folHlink>
    </a:clrScheme>
    <a:fontScheme name="AU Passata">
      <a:majorFont>
        <a:latin typeface="AU Passata"/>
        <a:ea typeface=""/>
        <a:cs typeface=""/>
      </a:majorFont>
      <a:minorFont>
        <a:latin typeface="AU Passat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w="1778" cap="flat" cmpd="sng" algn="ctr">
          <a:solidFill>
            <a:schemeClr val="accent2"/>
          </a:solidFill>
          <a:prstDash val="solid"/>
          <a:round/>
          <a:headEnd type="none" w="med" len="med"/>
          <a:tailEnd type="none" w="med" len="med"/>
        </a:ln>
        <a:effectLst/>
      </a:spPr>
      <a:bodyPr vert="horz" wrap="square" lIns="91440" tIns="45720" rIns="91440" bIns="45720" numCol="1" rtlCol="0" anchor="t" anchorCtr="0" compatLnSpc="1">
        <a:prstTxWarp prst="textNoShape">
          <a:avLst/>
        </a:prstTxWarp>
        <a:noAutofit/>
      </a:bodyPr>
      <a:lstStyle>
        <a:defPPr marL="0" marR="0" indent="0" algn="l" defTabSz="914400" rtl="0" eaLnBrk="1" fontAlgn="base" latinLnBrk="0" hangingPunct="1">
          <a:lnSpc>
            <a:spcPct val="95000"/>
          </a:lnSpc>
          <a:spcBef>
            <a:spcPct val="0"/>
          </a:spcBef>
          <a:spcAft>
            <a:spcPct val="0"/>
          </a:spcAft>
          <a:buClrTx/>
          <a:buSzTx/>
          <a:buFont typeface="AU Passata" pitchFamily="34" charset="0"/>
          <a:buNone/>
          <a:tabLst/>
          <a:defRPr kumimoji="0" sz="1600" b="0" i="0" u="none" strike="noStrike" cap="none" normalizeH="0" baseline="0" dirty="0" err="1">
            <a:ln>
              <a:noFill/>
            </a:ln>
            <a:solidFill>
              <a:schemeClr val="bg1"/>
            </a:solidFill>
            <a:effectLst/>
            <a:latin typeface="AU Passata" pitchFamily="34" charset="0"/>
          </a:defRPr>
        </a:defPPr>
      </a:lstStyle>
    </a:spDef>
    <a:lnDef>
      <a:spPr bwMode="auto">
        <a:xfrm>
          <a:off x="0" y="0"/>
          <a:ext cx="1" cy="1"/>
        </a:xfrm>
        <a:custGeom>
          <a:avLst/>
          <a:gdLst/>
          <a:ahLst/>
          <a:cxnLst/>
          <a:rect l="0" t="0" r="0" b="0"/>
          <a:pathLst/>
        </a:custGeom>
        <a:solidFill>
          <a:schemeClr val="accent2"/>
        </a:solidFill>
        <a:ln w="1778" cap="flat" cmpd="sng" algn="ctr">
          <a:solidFill>
            <a:schemeClr val="accent2"/>
          </a:solidFill>
          <a:prstDash val="solid"/>
          <a:round/>
          <a:headEnd type="none" w="med" len="med"/>
          <a:tailEnd type="none" w="med" len="med"/>
        </a:ln>
        <a:effectLst/>
      </a:spPr>
      <a:bodyPr vert="horz" wrap="none" lIns="91440" tIns="45720" rIns="91440" bIns="45720" numCol="1" anchor="t" anchorCtr="0" compatLnSpc="1">
        <a:prstTxWarp prst="textNoShape">
          <a:avLst/>
        </a:prstTxWarp>
        <a:spAutoFit/>
      </a:bodyPr>
      <a:lstStyle>
        <a:defPPr marL="0" marR="0" indent="0" algn="l" defTabSz="914400" rtl="0" eaLnBrk="1" fontAlgn="base" latinLnBrk="0" hangingPunct="1">
          <a:lnSpc>
            <a:spcPts val="3600"/>
          </a:lnSpc>
          <a:spcBef>
            <a:spcPct val="0"/>
          </a:spcBef>
          <a:spcAft>
            <a:spcPct val="0"/>
          </a:spcAft>
          <a:buClrTx/>
          <a:buSzTx/>
          <a:buFont typeface="AU Passata" pitchFamily="34" charset="0"/>
          <a:buNone/>
          <a:tabLst/>
          <a:defRPr kumimoji="0" lang="en-US" sz="3600" b="0" i="0" u="none" strike="noStrike" cap="none" normalizeH="0" baseline="0">
            <a:ln>
              <a:noFill/>
            </a:ln>
            <a:solidFill>
              <a:schemeClr val="tx1"/>
            </a:solidFill>
            <a:effectLst/>
            <a:latin typeface="AU Passata" pitchFamily="34" charset="0"/>
          </a:defRPr>
        </a:defPPr>
      </a:lstStyle>
    </a:lnDef>
    <a:txDef>
      <a:spPr bwMode="auto">
        <a:noFill/>
        <a:ln w="1778" algn="ctr">
          <a:noFill/>
          <a:miter lim="800000"/>
          <a:headEnd/>
          <a:tailEnd/>
        </a:ln>
        <a:effectLst/>
      </a:spPr>
      <a:bodyPr wrap="square" lIns="0" tIns="475200" rIns="0" bIns="0" anchor="t" anchorCtr="0">
        <a:spAutoFit/>
      </a:bodyPr>
      <a:lstStyle>
        <a:defPPr algn="r">
          <a:lnSpc>
            <a:spcPct val="95000"/>
          </a:lnSpc>
          <a:defRPr sz="700" b="0" cap="all" baseline="0" dirty="0" smtClean="0">
            <a:solidFill>
              <a:schemeClr val="tx1"/>
            </a:solidFill>
            <a:latin typeface="+mn-lt"/>
          </a:defRPr>
        </a:defPPr>
      </a:lstStyle>
    </a:txDef>
  </a:objectDefaults>
  <a:extraClrSchemeLst/>
  <a:extLst>
    <a:ext uri="{05A4C25C-085E-4340-85A3-A5531E510DB2}">
      <thm15:themeFamily xmlns:thm15="http://schemas.microsoft.com/office/thememl/2012/main" name="Theme11" id="{EC71FF5A-121B-42EE-B49E-7A9EF25B5BC7}" vid="{55D0A4DA-64BC-4039-AB74-42B3651F3608}"/>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kument" ma:contentTypeID="0x0101007006544E267174488A99DBE38BB53F5D" ma:contentTypeVersion="13" ma:contentTypeDescription="Opret et nyt dokument." ma:contentTypeScope="" ma:versionID="4af8e5ccda4e39c3b7e086e1b76e87dc">
  <xsd:schema xmlns:xsd="http://www.w3.org/2001/XMLSchema" xmlns:xs="http://www.w3.org/2001/XMLSchema" xmlns:p="http://schemas.microsoft.com/office/2006/metadata/properties" xmlns:ns3="ec710310-20eb-45e2-a308-3e8e7790a7c1" xmlns:ns4="3ac9dd4d-e794-4504-a97e-80f10a0f4692" targetNamespace="http://schemas.microsoft.com/office/2006/metadata/properties" ma:root="true" ma:fieldsID="0e7cd105c385fe57d45287b5774a4652" ns3:_="" ns4:_="">
    <xsd:import namespace="ec710310-20eb-45e2-a308-3e8e7790a7c1"/>
    <xsd:import namespace="3ac9dd4d-e794-4504-a97e-80f10a0f4692"/>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Tags" minOccurs="0"/>
                <xsd:element ref="ns4:MediaServiceGenerationTime" minOccurs="0"/>
                <xsd:element ref="ns4:MediaServiceEventHashCode" minOccurs="0"/>
                <xsd:element ref="ns4:MediaServiceOCR" minOccurs="0"/>
                <xsd:element ref="ns4:MediaServiceDateTaken" minOccurs="0"/>
                <xsd:element ref="ns4:MediaLengthInSeconds" minOccurs="0"/>
                <xsd:element ref="ns4:MediaServiceAutoKeyPoints" minOccurs="0"/>
                <xsd:element ref="ns4: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c710310-20eb-45e2-a308-3e8e7790a7c1" elementFormDefault="qualified">
    <xsd:import namespace="http://schemas.microsoft.com/office/2006/documentManagement/types"/>
    <xsd:import namespace="http://schemas.microsoft.com/office/infopath/2007/PartnerControls"/>
    <xsd:element name="SharedWithUsers" ma:index="8" nillable="true" ma:displayName="Delt med"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Delt med detaljer" ma:internalName="SharedWithDetails" ma:readOnly="true">
      <xsd:simpleType>
        <xsd:restriction base="dms:Note">
          <xsd:maxLength value="255"/>
        </xsd:restriction>
      </xsd:simpleType>
    </xsd:element>
    <xsd:element name="SharingHintHash" ma:index="10" nillable="true" ma:displayName="Hashværdi for deling"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ac9dd4d-e794-4504-a97e-80f10a0f4692"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DateTaken" ma:index="17" nillable="true" ma:displayName="MediaServiceDateTaken" ma:hidden="true" ma:internalName="MediaServiceDateTaken" ma:readOnly="true">
      <xsd:simpleType>
        <xsd:restriction base="dms:Text"/>
      </xsd:simpleType>
    </xsd:element>
    <xsd:element name="MediaLengthInSeconds" ma:index="18" nillable="true" ma:displayName="MediaLengthInSeconds" ma:hidden="true" ma:internalName="MediaLengthInSeconds" ma:readOnly="true">
      <xsd:simpleType>
        <xsd:restriction base="dms:Unknown"/>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dhol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1694B0C-4349-41D0-9D9D-5AA83D57B554}">
  <ds:schemaRefs>
    <ds:schemaRef ds:uri="3ac9dd4d-e794-4504-a97e-80f10a0f4692"/>
    <ds:schemaRef ds:uri="ec710310-20eb-45e2-a308-3e8e7790a7c1"/>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EAF96624-EBF8-4DF7-BEB1-AF2C39046E63}">
  <ds:schemaRefs>
    <ds:schemaRef ds:uri="http://schemas.microsoft.com/sharepoint/v3/contenttype/forms"/>
  </ds:schemaRefs>
</ds:datastoreItem>
</file>

<file path=customXml/itemProps3.xml><?xml version="1.0" encoding="utf-8"?>
<ds:datastoreItem xmlns:ds="http://schemas.openxmlformats.org/officeDocument/2006/customXml" ds:itemID="{C5CFA042-308E-43F7-ADF3-5CC5209D4454}">
  <ds:schemaRefs>
    <ds:schemaRef ds:uri="3ac9dd4d-e794-4504-a97e-80f10a0f4692"/>
    <ds:schemaRef ds:uri="ec710310-20eb-45e2-a308-3e8e7790a7c1"/>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Theme1</Template>
  <TotalTime>0</TotalTime>
  <Words>698</Words>
  <Application>Microsoft Office PowerPoint</Application>
  <PresentationFormat>Widescreen</PresentationFormat>
  <Paragraphs>72</Paragraphs>
  <Slides>18</Slides>
  <Notes>5</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18</vt:i4>
      </vt:variant>
    </vt:vector>
  </HeadingPairs>
  <TitlesOfParts>
    <vt:vector size="28" baseType="lpstr">
      <vt:lpstr>Arial</vt:lpstr>
      <vt:lpstr>AU Passata</vt:lpstr>
      <vt:lpstr>AU Passata Light</vt:lpstr>
      <vt:lpstr>AU Peto</vt:lpstr>
      <vt:lpstr>Calibri</vt:lpstr>
      <vt:lpstr>Georgia</vt:lpstr>
      <vt:lpstr>LMRoman12-Regular</vt:lpstr>
      <vt:lpstr>Wingdings 3</vt:lpstr>
      <vt:lpstr>Theme1</vt:lpstr>
      <vt:lpstr>Theme11</vt:lpstr>
      <vt:lpstr>Control &amp; Sensing of a Solar House</vt:lpstr>
      <vt:lpstr>Introduction</vt:lpstr>
      <vt:lpstr>Background and Motivation</vt:lpstr>
      <vt:lpstr>Dynamic Model</vt:lpstr>
      <vt:lpstr>Controller Design</vt:lpstr>
      <vt:lpstr>Controller Design</vt:lpstr>
      <vt:lpstr>Controller DesigNn</vt:lpstr>
      <vt:lpstr>Controller Setup</vt:lpstr>
      <vt:lpstr>PID Controller </vt:lpstr>
      <vt:lpstr>Feedback system</vt:lpstr>
      <vt:lpstr>Control</vt:lpstr>
      <vt:lpstr>Final schematic</vt:lpstr>
      <vt:lpstr>Arduino code</vt:lpstr>
      <vt:lpstr>Experimental Setup</vt:lpstr>
      <vt:lpstr>Experimental Setup</vt:lpstr>
      <vt:lpstr>Experimental Setup</vt:lpstr>
      <vt:lpstr>Conclusion</vt:lpstr>
      <vt:lpstr>Thank you for Your attention!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Control Sensing of a Solar House</dc:title>
  <dc:creator>Antonio Karlovic</dc:creator>
  <cp:lastModifiedBy>Petar Gavran</cp:lastModifiedBy>
  <cp:revision>26</cp:revision>
  <dcterms:created xsi:type="dcterms:W3CDTF">2022-01-20T14:27:25Z</dcterms:created>
  <dcterms:modified xsi:type="dcterms:W3CDTF">2022-01-21T09:18:20Z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0x0101007006544E267174488A99DBE38BB53F5D</vt:lpwstr>
  </property>
</Properties>
</file>